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925" r:id="rId5"/>
    <p:sldId id="926" r:id="rId6"/>
    <p:sldId id="927" r:id="rId7"/>
    <p:sldId id="928" r:id="rId8"/>
    <p:sldId id="917" r:id="rId9"/>
    <p:sldId id="930" r:id="rId10"/>
    <p:sldId id="918" r:id="rId11"/>
    <p:sldId id="931" r:id="rId12"/>
    <p:sldId id="929" r:id="rId13"/>
    <p:sldId id="919" r:id="rId14"/>
    <p:sldId id="920" r:id="rId15"/>
    <p:sldId id="921" r:id="rId16"/>
    <p:sldId id="932" r:id="rId17"/>
    <p:sldId id="924" r:id="rId18"/>
    <p:sldId id="933" r:id="rId19"/>
    <p:sldId id="916" r:id="rId20"/>
  </p:sldIdLst>
  <p:sldSz cx="12192000"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C0000"/>
    <a:srgbClr val="33021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00F76-79F8-5E44-B207-7044C01451B4}" v="1074" dt="2021-08-03T20:15:33.631"/>
    <p1510:client id="{C0ED0A13-B8AF-49BE-A813-0F54F4072258}" vWet="2" dt="2021-08-02T22:56:54.5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37"/>
    <p:restoredTop sz="94709"/>
  </p:normalViewPr>
  <p:slideViewPr>
    <p:cSldViewPr snapToGrid="0" snapToObjects="1">
      <p:cViewPr>
        <p:scale>
          <a:sx n="153" d="100"/>
          <a:sy n="153" d="100"/>
        </p:scale>
        <p:origin x="-944" y="-6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verton, James D" userId="4998f890-562c-409f-9f41-614dd8f2b4c0" providerId="ADAL" clId="{EE6E4C47-1BEC-4633-B184-A41E42CC47DC}"/>
    <pc:docChg chg="undo custSel addSld modSld">
      <pc:chgData name="Leaverton, James D" userId="4998f890-562c-409f-9f41-614dd8f2b4c0" providerId="ADAL" clId="{EE6E4C47-1BEC-4633-B184-A41E42CC47DC}" dt="2021-07-06T15:01:14.520" v="1475" actId="1076"/>
      <pc:docMkLst>
        <pc:docMk/>
      </pc:docMkLst>
      <pc:sldChg chg="addSp delSp modSp mod">
        <pc:chgData name="Leaverton, James D" userId="4998f890-562c-409f-9f41-614dd8f2b4c0" providerId="ADAL" clId="{EE6E4C47-1BEC-4633-B184-A41E42CC47DC}" dt="2021-07-06T14:39:58.882" v="1321" actId="20577"/>
        <pc:sldMkLst>
          <pc:docMk/>
          <pc:sldMk cId="1449193073" sldId="917"/>
        </pc:sldMkLst>
        <pc:spChg chg="mod">
          <ac:chgData name="Leaverton, James D" userId="4998f890-562c-409f-9f41-614dd8f2b4c0" providerId="ADAL" clId="{EE6E4C47-1BEC-4633-B184-A41E42CC47DC}" dt="2021-06-22T00:39:04.996" v="592" actId="1076"/>
          <ac:spMkLst>
            <pc:docMk/>
            <pc:sldMk cId="1449193073" sldId="917"/>
            <ac:spMk id="10" creationId="{E1F914FF-B5D5-DF4F-8CCE-27E0B8AEC8F4}"/>
          </ac:spMkLst>
        </pc:spChg>
        <pc:spChg chg="mod">
          <ac:chgData name="Leaverton, James D" userId="4998f890-562c-409f-9f41-614dd8f2b4c0" providerId="ADAL" clId="{EE6E4C47-1BEC-4633-B184-A41E42CC47DC}" dt="2021-06-22T00:39:16.866" v="593" actId="1076"/>
          <ac:spMkLst>
            <pc:docMk/>
            <pc:sldMk cId="1449193073" sldId="917"/>
            <ac:spMk id="11" creationId="{74E3881A-EBA7-004F-A534-41EF179D7638}"/>
          </ac:spMkLst>
        </pc:spChg>
        <pc:spChg chg="mod">
          <ac:chgData name="Leaverton, James D" userId="4998f890-562c-409f-9f41-614dd8f2b4c0" providerId="ADAL" clId="{EE6E4C47-1BEC-4633-B184-A41E42CC47DC}" dt="2021-06-22T00:40:21.406" v="598" actId="1076"/>
          <ac:spMkLst>
            <pc:docMk/>
            <pc:sldMk cId="1449193073" sldId="917"/>
            <ac:spMk id="12" creationId="{2B221E9B-8EF9-A240-8B1D-1DBF926D7EFC}"/>
          </ac:spMkLst>
        </pc:spChg>
        <pc:spChg chg="mod">
          <ac:chgData name="Leaverton, James D" userId="4998f890-562c-409f-9f41-614dd8f2b4c0" providerId="ADAL" clId="{EE6E4C47-1BEC-4633-B184-A41E42CC47DC}" dt="2021-06-22T00:40:44.111" v="600" actId="1076"/>
          <ac:spMkLst>
            <pc:docMk/>
            <pc:sldMk cId="1449193073" sldId="917"/>
            <ac:spMk id="13" creationId="{B6E81F5A-1FDC-9544-AA13-A5D2441FF007}"/>
          </ac:spMkLst>
        </pc:spChg>
        <pc:spChg chg="mod">
          <ac:chgData name="Leaverton, James D" userId="4998f890-562c-409f-9f41-614dd8f2b4c0" providerId="ADAL" clId="{EE6E4C47-1BEC-4633-B184-A41E42CC47DC}" dt="2021-06-22T00:40:55.363" v="601" actId="1076"/>
          <ac:spMkLst>
            <pc:docMk/>
            <pc:sldMk cId="1449193073" sldId="917"/>
            <ac:spMk id="14" creationId="{ACED00B7-9424-7F47-9659-C3A814FF0F43}"/>
          </ac:spMkLst>
        </pc:spChg>
        <pc:spChg chg="del mod">
          <ac:chgData name="Leaverton, James D" userId="4998f890-562c-409f-9f41-614dd8f2b4c0" providerId="ADAL" clId="{EE6E4C47-1BEC-4633-B184-A41E42CC47DC}" dt="2021-06-22T00:41:16.075" v="604"/>
          <ac:spMkLst>
            <pc:docMk/>
            <pc:sldMk cId="1449193073" sldId="917"/>
            <ac:spMk id="23" creationId="{C1690205-A27B-F047-8BFD-AAC7BD4C43F8}"/>
          </ac:spMkLst>
        </pc:spChg>
        <pc:spChg chg="add mod">
          <ac:chgData name="Leaverton, James D" userId="4998f890-562c-409f-9f41-614dd8f2b4c0" providerId="ADAL" clId="{EE6E4C47-1BEC-4633-B184-A41E42CC47DC}" dt="2021-06-15T14:14:15.607" v="185" actId="20577"/>
          <ac:spMkLst>
            <pc:docMk/>
            <pc:sldMk cId="1449193073" sldId="917"/>
            <ac:spMk id="24" creationId="{4D327E42-3071-4D48-AF4B-CEFBCCDF1AB6}"/>
          </ac:spMkLst>
        </pc:spChg>
        <pc:spChg chg="add mod">
          <ac:chgData name="Leaverton, James D" userId="4998f890-562c-409f-9f41-614dd8f2b4c0" providerId="ADAL" clId="{EE6E4C47-1BEC-4633-B184-A41E42CC47DC}" dt="2021-07-06T14:39:58.882" v="1321" actId="20577"/>
          <ac:spMkLst>
            <pc:docMk/>
            <pc:sldMk cId="1449193073" sldId="917"/>
            <ac:spMk id="29" creationId="{6F97BF19-E013-41DA-8EB5-DD1C19736F00}"/>
          </ac:spMkLst>
        </pc:spChg>
        <pc:spChg chg="add mod">
          <ac:chgData name="Leaverton, James D" userId="4998f890-562c-409f-9f41-614dd8f2b4c0" providerId="ADAL" clId="{EE6E4C47-1BEC-4633-B184-A41E42CC47DC}" dt="2021-06-22T00:44:07.502" v="651" actId="20577"/>
          <ac:spMkLst>
            <pc:docMk/>
            <pc:sldMk cId="1449193073" sldId="917"/>
            <ac:spMk id="32" creationId="{1B7003B0-83B5-469B-BDA1-CE82795A9BC9}"/>
          </ac:spMkLst>
        </pc:spChg>
        <pc:picChg chg="mod">
          <ac:chgData name="Leaverton, James D" userId="4998f890-562c-409f-9f41-614dd8f2b4c0" providerId="ADAL" clId="{EE6E4C47-1BEC-4633-B184-A41E42CC47DC}" dt="2021-06-22T00:38:56.044" v="591" actId="1076"/>
          <ac:picMkLst>
            <pc:docMk/>
            <pc:sldMk cId="1449193073" sldId="917"/>
            <ac:picMk id="4" creationId="{5B001A8E-3BF5-5E4B-92F7-C1760AFA12EE}"/>
          </ac:picMkLst>
        </pc:picChg>
        <pc:cxnChg chg="add mod">
          <ac:chgData name="Leaverton, James D" userId="4998f890-562c-409f-9f41-614dd8f2b4c0" providerId="ADAL" clId="{EE6E4C47-1BEC-4633-B184-A41E42CC47DC}" dt="2021-07-06T13:54:05.010" v="1292" actId="14100"/>
          <ac:cxnSpMkLst>
            <pc:docMk/>
            <pc:sldMk cId="1449193073" sldId="917"/>
            <ac:cxnSpMk id="25" creationId="{75D472ED-F33F-4E45-8DEA-B6D5BE47E853}"/>
          </ac:cxnSpMkLst>
        </pc:cxnChg>
        <pc:cxnChg chg="add mod">
          <ac:chgData name="Leaverton, James D" userId="4998f890-562c-409f-9f41-614dd8f2b4c0" providerId="ADAL" clId="{EE6E4C47-1BEC-4633-B184-A41E42CC47DC}" dt="2021-07-06T13:53:53.021" v="1291" actId="14100"/>
          <ac:cxnSpMkLst>
            <pc:docMk/>
            <pc:sldMk cId="1449193073" sldId="917"/>
            <ac:cxnSpMk id="26" creationId="{4721D6E2-33CC-45BD-AA89-C687A62F4B16}"/>
          </ac:cxnSpMkLst>
        </pc:cxnChg>
      </pc:sldChg>
      <pc:sldChg chg="addSp delSp modSp mod">
        <pc:chgData name="Leaverton, James D" userId="4998f890-562c-409f-9f41-614dd8f2b4c0" providerId="ADAL" clId="{EE6E4C47-1BEC-4633-B184-A41E42CC47DC}" dt="2021-07-06T14:42:17.765" v="1354" actId="478"/>
        <pc:sldMkLst>
          <pc:docMk/>
          <pc:sldMk cId="3409879515" sldId="918"/>
        </pc:sldMkLst>
        <pc:spChg chg="mod">
          <ac:chgData name="Leaverton, James D" userId="4998f890-562c-409f-9f41-614dd8f2b4c0" providerId="ADAL" clId="{EE6E4C47-1BEC-4633-B184-A41E42CC47DC}" dt="2021-06-22T01:07:36.476" v="665" actId="1076"/>
          <ac:spMkLst>
            <pc:docMk/>
            <pc:sldMk cId="3409879515" sldId="918"/>
            <ac:spMk id="3" creationId="{28DA9E90-3957-4F43-859F-A77028736535}"/>
          </ac:spMkLst>
        </pc:spChg>
        <pc:spChg chg="mod">
          <ac:chgData name="Leaverton, James D" userId="4998f890-562c-409f-9f41-614dd8f2b4c0" providerId="ADAL" clId="{EE6E4C47-1BEC-4633-B184-A41E42CC47DC}" dt="2021-06-22T01:07:36.476" v="665" actId="1076"/>
          <ac:spMkLst>
            <pc:docMk/>
            <pc:sldMk cId="3409879515" sldId="918"/>
            <ac:spMk id="8" creationId="{FEA09133-60AA-C44F-A456-2F212506BAE6}"/>
          </ac:spMkLst>
        </pc:spChg>
        <pc:spChg chg="mod">
          <ac:chgData name="Leaverton, James D" userId="4998f890-562c-409f-9f41-614dd8f2b4c0" providerId="ADAL" clId="{EE6E4C47-1BEC-4633-B184-A41E42CC47DC}" dt="2021-06-22T01:07:36.476" v="665" actId="1076"/>
          <ac:spMkLst>
            <pc:docMk/>
            <pc:sldMk cId="3409879515" sldId="918"/>
            <ac:spMk id="9" creationId="{E2029393-4E10-D848-8EEB-EBA66A2ECCA0}"/>
          </ac:spMkLst>
        </pc:spChg>
        <pc:spChg chg="del">
          <ac:chgData name="Leaverton, James D" userId="4998f890-562c-409f-9f41-614dd8f2b4c0" providerId="ADAL" clId="{EE6E4C47-1BEC-4633-B184-A41E42CC47DC}" dt="2021-06-22T01:07:18.678" v="663" actId="478"/>
          <ac:spMkLst>
            <pc:docMk/>
            <pc:sldMk cId="3409879515" sldId="918"/>
            <ac:spMk id="10" creationId="{C0512B53-083A-6142-B991-2B568E17D367}"/>
          </ac:spMkLst>
        </pc:spChg>
        <pc:spChg chg="del">
          <ac:chgData name="Leaverton, James D" userId="4998f890-562c-409f-9f41-614dd8f2b4c0" providerId="ADAL" clId="{EE6E4C47-1BEC-4633-B184-A41E42CC47DC}" dt="2021-06-22T01:07:21.184" v="664" actId="478"/>
          <ac:spMkLst>
            <pc:docMk/>
            <pc:sldMk cId="3409879515" sldId="918"/>
            <ac:spMk id="11" creationId="{6B14DB4E-3993-4340-9F2D-6B3F49415C54}"/>
          </ac:spMkLst>
        </pc:spChg>
        <pc:spChg chg="mod">
          <ac:chgData name="Leaverton, James D" userId="4998f890-562c-409f-9f41-614dd8f2b4c0" providerId="ADAL" clId="{EE6E4C47-1BEC-4633-B184-A41E42CC47DC}" dt="2021-07-06T14:42:10.783" v="1353" actId="20577"/>
          <ac:spMkLst>
            <pc:docMk/>
            <pc:sldMk cId="3409879515" sldId="918"/>
            <ac:spMk id="13" creationId="{6F192613-1C82-9F42-959E-A8B8F1164FCB}"/>
          </ac:spMkLst>
        </pc:spChg>
        <pc:spChg chg="add del mod">
          <ac:chgData name="Leaverton, James D" userId="4998f890-562c-409f-9f41-614dd8f2b4c0" providerId="ADAL" clId="{EE6E4C47-1BEC-4633-B184-A41E42CC47DC}" dt="2021-07-06T14:42:17.765" v="1354" actId="478"/>
          <ac:spMkLst>
            <pc:docMk/>
            <pc:sldMk cId="3409879515" sldId="918"/>
            <ac:spMk id="14" creationId="{13C098D3-E61E-4FE6-932E-D4A4E7E9342D}"/>
          </ac:spMkLst>
        </pc:spChg>
        <pc:spChg chg="add mod">
          <ac:chgData name="Leaverton, James D" userId="4998f890-562c-409f-9f41-614dd8f2b4c0" providerId="ADAL" clId="{EE6E4C47-1BEC-4633-B184-A41E42CC47DC}" dt="2021-06-22T01:09:33.288" v="727" actId="1076"/>
          <ac:spMkLst>
            <pc:docMk/>
            <pc:sldMk cId="3409879515" sldId="918"/>
            <ac:spMk id="19" creationId="{6ABE72E9-1094-47EE-8FFE-821010A306E7}"/>
          </ac:spMkLst>
        </pc:spChg>
        <pc:spChg chg="add mod">
          <ac:chgData name="Leaverton, James D" userId="4998f890-562c-409f-9f41-614dd8f2b4c0" providerId="ADAL" clId="{EE6E4C47-1BEC-4633-B184-A41E42CC47DC}" dt="2021-06-22T02:33:58.130" v="750" actId="20577"/>
          <ac:spMkLst>
            <pc:docMk/>
            <pc:sldMk cId="3409879515" sldId="918"/>
            <ac:spMk id="23" creationId="{FC9D20C1-242F-4361-8BAC-B950BFEFB8DF}"/>
          </ac:spMkLst>
        </pc:spChg>
        <pc:grpChg chg="mod">
          <ac:chgData name="Leaverton, James D" userId="4998f890-562c-409f-9f41-614dd8f2b4c0" providerId="ADAL" clId="{EE6E4C47-1BEC-4633-B184-A41E42CC47DC}" dt="2021-06-22T01:08:12.931" v="667" actId="1076"/>
          <ac:grpSpMkLst>
            <pc:docMk/>
            <pc:sldMk cId="3409879515" sldId="918"/>
            <ac:grpSpMk id="12" creationId="{21D70F2D-BE3A-5644-A69E-3C82CF7D93B9}"/>
          </ac:grpSpMkLst>
        </pc:grpChg>
        <pc:picChg chg="del mod">
          <ac:chgData name="Leaverton, James D" userId="4998f890-562c-409f-9f41-614dd8f2b4c0" providerId="ADAL" clId="{EE6E4C47-1BEC-4633-B184-A41E42CC47DC}" dt="2021-06-22T01:07:13.185" v="661" actId="478"/>
          <ac:picMkLst>
            <pc:docMk/>
            <pc:sldMk cId="3409879515" sldId="918"/>
            <ac:picMk id="5" creationId="{66505E7F-0E5F-2142-B8FC-4FA1187EBE17}"/>
          </ac:picMkLst>
        </pc:picChg>
        <pc:picChg chg="del">
          <ac:chgData name="Leaverton, James D" userId="4998f890-562c-409f-9f41-614dd8f2b4c0" providerId="ADAL" clId="{EE6E4C47-1BEC-4633-B184-A41E42CC47DC}" dt="2021-06-22T01:07:14.758" v="662" actId="478"/>
          <ac:picMkLst>
            <pc:docMk/>
            <pc:sldMk cId="3409879515" sldId="918"/>
            <ac:picMk id="6" creationId="{7F7D2A23-E340-AA42-9C87-4942386D069C}"/>
          </ac:picMkLst>
        </pc:picChg>
        <pc:cxnChg chg="add mod">
          <ac:chgData name="Leaverton, James D" userId="4998f890-562c-409f-9f41-614dd8f2b4c0" providerId="ADAL" clId="{EE6E4C47-1BEC-4633-B184-A41E42CC47DC}" dt="2021-06-22T01:08:55.079" v="678" actId="14100"/>
          <ac:cxnSpMkLst>
            <pc:docMk/>
            <pc:sldMk cId="3409879515" sldId="918"/>
            <ac:cxnSpMk id="15" creationId="{CFCAE8F9-1D77-46C4-8274-BF91E7C4A016}"/>
          </ac:cxnSpMkLst>
        </pc:cxnChg>
        <pc:cxnChg chg="add mod">
          <ac:chgData name="Leaverton, James D" userId="4998f890-562c-409f-9f41-614dd8f2b4c0" providerId="ADAL" clId="{EE6E4C47-1BEC-4633-B184-A41E42CC47DC}" dt="2021-06-22T02:33:36.321" v="731" actId="14100"/>
          <ac:cxnSpMkLst>
            <pc:docMk/>
            <pc:sldMk cId="3409879515" sldId="918"/>
            <ac:cxnSpMk id="20" creationId="{20E42F42-5660-4B75-9F62-C46AE16B9A47}"/>
          </ac:cxnSpMkLst>
        </pc:cxnChg>
      </pc:sldChg>
      <pc:sldChg chg="addSp delSp modSp mod">
        <pc:chgData name="Leaverton, James D" userId="4998f890-562c-409f-9f41-614dd8f2b4c0" providerId="ADAL" clId="{EE6E4C47-1BEC-4633-B184-A41E42CC47DC}" dt="2021-07-06T14:56:39.088" v="1474" actId="1076"/>
        <pc:sldMkLst>
          <pc:docMk/>
          <pc:sldMk cId="4175558624" sldId="919"/>
        </pc:sldMkLst>
        <pc:spChg chg="mod">
          <ac:chgData name="Leaverton, James D" userId="4998f890-562c-409f-9f41-614dd8f2b4c0" providerId="ADAL" clId="{EE6E4C47-1BEC-4633-B184-A41E42CC47DC}" dt="2021-07-06T14:48:37.156" v="1390" actId="20577"/>
          <ac:spMkLst>
            <pc:docMk/>
            <pc:sldMk cId="4175558624" sldId="919"/>
            <ac:spMk id="4" creationId="{2A5FF2AD-BA35-0E4A-8927-F38C1E5C1820}"/>
          </ac:spMkLst>
        </pc:spChg>
        <pc:spChg chg="add mod">
          <ac:chgData name="Leaverton, James D" userId="4998f890-562c-409f-9f41-614dd8f2b4c0" providerId="ADAL" clId="{EE6E4C47-1BEC-4633-B184-A41E42CC47DC}" dt="2021-07-06T13:48:18.093" v="1135" actId="1076"/>
          <ac:spMkLst>
            <pc:docMk/>
            <pc:sldMk cId="4175558624" sldId="919"/>
            <ac:spMk id="12" creationId="{50F86E40-664F-4710-980F-80C4654E5E7E}"/>
          </ac:spMkLst>
        </pc:spChg>
        <pc:spChg chg="add mod">
          <ac:chgData name="Leaverton, James D" userId="4998f890-562c-409f-9f41-614dd8f2b4c0" providerId="ADAL" clId="{EE6E4C47-1BEC-4633-B184-A41E42CC47DC}" dt="2021-07-06T13:49:53.505" v="1158" actId="1076"/>
          <ac:spMkLst>
            <pc:docMk/>
            <pc:sldMk cId="4175558624" sldId="919"/>
            <ac:spMk id="13" creationId="{A1D97895-78A2-47BF-B337-A84D473DED64}"/>
          </ac:spMkLst>
        </pc:spChg>
        <pc:spChg chg="add mod">
          <ac:chgData name="Leaverton, James D" userId="4998f890-562c-409f-9f41-614dd8f2b4c0" providerId="ADAL" clId="{EE6E4C47-1BEC-4633-B184-A41E42CC47DC}" dt="2021-07-06T13:50:21.106" v="1200" actId="14100"/>
          <ac:spMkLst>
            <pc:docMk/>
            <pc:sldMk cId="4175558624" sldId="919"/>
            <ac:spMk id="14" creationId="{C752D8B8-CBD7-42DD-BAE6-420746FD3941}"/>
          </ac:spMkLst>
        </pc:spChg>
        <pc:spChg chg="add mod">
          <ac:chgData name="Leaverton, James D" userId="4998f890-562c-409f-9f41-614dd8f2b4c0" providerId="ADAL" clId="{EE6E4C47-1BEC-4633-B184-A41E42CC47DC}" dt="2021-07-06T13:51:13.326" v="1234" actId="1076"/>
          <ac:spMkLst>
            <pc:docMk/>
            <pc:sldMk cId="4175558624" sldId="919"/>
            <ac:spMk id="19" creationId="{19BF95A5-9E0C-4477-B7A5-56E517A72A47}"/>
          </ac:spMkLst>
        </pc:spChg>
        <pc:spChg chg="add mod">
          <ac:chgData name="Leaverton, James D" userId="4998f890-562c-409f-9f41-614dd8f2b4c0" providerId="ADAL" clId="{EE6E4C47-1BEC-4633-B184-A41E42CC47DC}" dt="2021-07-06T14:56:39.088" v="1474" actId="1076"/>
          <ac:spMkLst>
            <pc:docMk/>
            <pc:sldMk cId="4175558624" sldId="919"/>
            <ac:spMk id="24" creationId="{786F7D75-2935-4F95-9CCF-CD772839B1F1}"/>
          </ac:spMkLst>
        </pc:spChg>
        <pc:spChg chg="add mod">
          <ac:chgData name="Leaverton, James D" userId="4998f890-562c-409f-9f41-614dd8f2b4c0" providerId="ADAL" clId="{EE6E4C47-1BEC-4633-B184-A41E42CC47DC}" dt="2021-07-06T14:47:25.186" v="1362" actId="1076"/>
          <ac:spMkLst>
            <pc:docMk/>
            <pc:sldMk cId="4175558624" sldId="919"/>
            <ac:spMk id="25" creationId="{764D0E80-0333-4C74-BB48-EF59284C6051}"/>
          </ac:spMkLst>
        </pc:spChg>
        <pc:spChg chg="add mod">
          <ac:chgData name="Leaverton, James D" userId="4998f890-562c-409f-9f41-614dd8f2b4c0" providerId="ADAL" clId="{EE6E4C47-1BEC-4633-B184-A41E42CC47DC}" dt="2021-07-06T14:54:07.835" v="1452" actId="20577"/>
          <ac:spMkLst>
            <pc:docMk/>
            <pc:sldMk cId="4175558624" sldId="919"/>
            <ac:spMk id="26" creationId="{F8CFACAF-A497-4BD3-8BB2-8A14393967AC}"/>
          </ac:spMkLst>
        </pc:spChg>
        <pc:picChg chg="del">
          <ac:chgData name="Leaverton, James D" userId="4998f890-562c-409f-9f41-614dd8f2b4c0" providerId="ADAL" clId="{EE6E4C47-1BEC-4633-B184-A41E42CC47DC}" dt="2021-07-06T04:45:43.395" v="937" actId="478"/>
          <ac:picMkLst>
            <pc:docMk/>
            <pc:sldMk cId="4175558624" sldId="919"/>
            <ac:picMk id="3" creationId="{711E5188-AADB-A840-AEEB-0F476C74457B}"/>
          </ac:picMkLst>
        </pc:picChg>
        <pc:picChg chg="add mod modCrop">
          <ac:chgData name="Leaverton, James D" userId="4998f890-562c-409f-9f41-614dd8f2b4c0" providerId="ADAL" clId="{EE6E4C47-1BEC-4633-B184-A41E42CC47DC}" dt="2021-07-06T14:53:58.133" v="1448" actId="1076"/>
          <ac:picMkLst>
            <pc:docMk/>
            <pc:sldMk cId="4175558624" sldId="919"/>
            <ac:picMk id="6" creationId="{8C768F99-9EE1-4BFA-9FAF-990C70F42AA0}"/>
          </ac:picMkLst>
        </pc:picChg>
        <pc:cxnChg chg="add del mod">
          <ac:chgData name="Leaverton, James D" userId="4998f890-562c-409f-9f41-614dd8f2b4c0" providerId="ADAL" clId="{EE6E4C47-1BEC-4633-B184-A41E42CC47DC}" dt="2021-07-06T14:56:15.414" v="1470" actId="478"/>
          <ac:cxnSpMkLst>
            <pc:docMk/>
            <pc:sldMk cId="4175558624" sldId="919"/>
            <ac:cxnSpMk id="7" creationId="{1277CC93-3EEE-416C-AB52-4B7815858436}"/>
          </ac:cxnSpMkLst>
        </pc:cxnChg>
        <pc:cxnChg chg="add mod">
          <ac:chgData name="Leaverton, James D" userId="4998f890-562c-409f-9f41-614dd8f2b4c0" providerId="ADAL" clId="{EE6E4C47-1BEC-4633-B184-A41E42CC47DC}" dt="2021-07-06T13:47:49.893" v="1121" actId="1076"/>
          <ac:cxnSpMkLst>
            <pc:docMk/>
            <pc:sldMk cId="4175558624" sldId="919"/>
            <ac:cxnSpMk id="8" creationId="{17FA7EE3-F4C4-4388-8253-80E50362A51A}"/>
          </ac:cxnSpMkLst>
        </pc:cxnChg>
        <pc:cxnChg chg="add del mod">
          <ac:chgData name="Leaverton, James D" userId="4998f890-562c-409f-9f41-614dd8f2b4c0" providerId="ADAL" clId="{EE6E4C47-1BEC-4633-B184-A41E42CC47DC}" dt="2021-07-06T04:57:32.946" v="964" actId="478"/>
          <ac:cxnSpMkLst>
            <pc:docMk/>
            <pc:sldMk cId="4175558624" sldId="919"/>
            <ac:cxnSpMk id="8" creationId="{A5800BE8-6026-466D-91E8-67FC62A47117}"/>
          </ac:cxnSpMkLst>
        </pc:cxnChg>
        <pc:cxnChg chg="add del mod">
          <ac:chgData name="Leaverton, James D" userId="4998f890-562c-409f-9f41-614dd8f2b4c0" providerId="ADAL" clId="{EE6E4C47-1BEC-4633-B184-A41E42CC47DC}" dt="2021-07-06T04:59:36.155" v="1003" actId="478"/>
          <ac:cxnSpMkLst>
            <pc:docMk/>
            <pc:sldMk cId="4175558624" sldId="919"/>
            <ac:cxnSpMk id="15" creationId="{93005D32-CBC7-45A8-BB00-86AF3AC1D535}"/>
          </ac:cxnSpMkLst>
        </pc:cxnChg>
        <pc:cxnChg chg="add mod">
          <ac:chgData name="Leaverton, James D" userId="4998f890-562c-409f-9f41-614dd8f2b4c0" providerId="ADAL" clId="{EE6E4C47-1BEC-4633-B184-A41E42CC47DC}" dt="2021-07-06T13:51:21.046" v="1238" actId="14100"/>
          <ac:cxnSpMkLst>
            <pc:docMk/>
            <pc:sldMk cId="4175558624" sldId="919"/>
            <ac:cxnSpMk id="15" creationId="{EDF95726-A75D-414F-96F2-3E0CD52B20A2}"/>
          </ac:cxnSpMkLst>
        </pc:cxnChg>
        <pc:cxnChg chg="add mod">
          <ac:chgData name="Leaverton, James D" userId="4998f890-562c-409f-9f41-614dd8f2b4c0" providerId="ADAL" clId="{EE6E4C47-1BEC-4633-B184-A41E42CC47DC}" dt="2021-07-06T13:51:34.441" v="1248" actId="1038"/>
          <ac:cxnSpMkLst>
            <pc:docMk/>
            <pc:sldMk cId="4175558624" sldId="919"/>
            <ac:cxnSpMk id="23" creationId="{5F56F151-560B-4CA5-BA09-5DEE6CC1A123}"/>
          </ac:cxnSpMkLst>
        </pc:cxnChg>
        <pc:cxnChg chg="add mod">
          <ac:chgData name="Leaverton, James D" userId="4998f890-562c-409f-9f41-614dd8f2b4c0" providerId="ADAL" clId="{EE6E4C47-1BEC-4633-B184-A41E42CC47DC}" dt="2021-07-06T14:53:17.509" v="1446" actId="1076"/>
          <ac:cxnSpMkLst>
            <pc:docMk/>
            <pc:sldMk cId="4175558624" sldId="919"/>
            <ac:cxnSpMk id="28" creationId="{701DCFE1-CC1F-4E78-9A6A-47DCCD3B768A}"/>
          </ac:cxnSpMkLst>
        </pc:cxnChg>
        <pc:cxnChg chg="add mod">
          <ac:chgData name="Leaverton, James D" userId="4998f890-562c-409f-9f41-614dd8f2b4c0" providerId="ADAL" clId="{EE6E4C47-1BEC-4633-B184-A41E42CC47DC}" dt="2021-07-06T14:56:32.924" v="1473" actId="1582"/>
          <ac:cxnSpMkLst>
            <pc:docMk/>
            <pc:sldMk cId="4175558624" sldId="919"/>
            <ac:cxnSpMk id="30" creationId="{4635E3BB-D58B-4CF6-89A2-967CB7A76EAB}"/>
          </ac:cxnSpMkLst>
        </pc:cxnChg>
      </pc:sldChg>
      <pc:sldChg chg="addSp modSp mod">
        <pc:chgData name="Leaverton, James D" userId="4998f890-562c-409f-9f41-614dd8f2b4c0" providerId="ADAL" clId="{EE6E4C47-1BEC-4633-B184-A41E42CC47DC}" dt="2021-06-15T14:16:52.225" v="584" actId="20577"/>
        <pc:sldMkLst>
          <pc:docMk/>
          <pc:sldMk cId="1075402834" sldId="920"/>
        </pc:sldMkLst>
        <pc:spChg chg="mod">
          <ac:chgData name="Leaverton, James D" userId="4998f890-562c-409f-9f41-614dd8f2b4c0" providerId="ADAL" clId="{EE6E4C47-1BEC-4633-B184-A41E42CC47DC}" dt="2021-06-15T14:16:06.626" v="380" actId="1076"/>
          <ac:spMkLst>
            <pc:docMk/>
            <pc:sldMk cId="1075402834" sldId="920"/>
            <ac:spMk id="6" creationId="{513C2441-3E3A-4B43-9B59-201633506939}"/>
          </ac:spMkLst>
        </pc:spChg>
        <pc:spChg chg="add mod">
          <ac:chgData name="Leaverton, James D" userId="4998f890-562c-409f-9f41-614dd8f2b4c0" providerId="ADAL" clId="{EE6E4C47-1BEC-4633-B184-A41E42CC47DC}" dt="2021-06-15T14:16:52.225" v="584" actId="20577"/>
          <ac:spMkLst>
            <pc:docMk/>
            <pc:sldMk cId="1075402834" sldId="920"/>
            <ac:spMk id="7" creationId="{8511A253-9AEC-49EA-8094-687FC0E2297D}"/>
          </ac:spMkLst>
        </pc:spChg>
      </pc:sldChg>
      <pc:sldChg chg="addSp delSp modSp mod">
        <pc:chgData name="Leaverton, James D" userId="4998f890-562c-409f-9f41-614dd8f2b4c0" providerId="ADAL" clId="{EE6E4C47-1BEC-4633-B184-A41E42CC47DC}" dt="2021-07-06T03:22:14.735" v="936" actId="1076"/>
        <pc:sldMkLst>
          <pc:docMk/>
          <pc:sldMk cId="2842610080" sldId="921"/>
        </pc:sldMkLst>
        <pc:spChg chg="mod">
          <ac:chgData name="Leaverton, James D" userId="4998f890-562c-409f-9f41-614dd8f2b4c0" providerId="ADAL" clId="{EE6E4C47-1BEC-4633-B184-A41E42CC47DC}" dt="2021-06-15T14:58:55.489" v="585" actId="1076"/>
          <ac:spMkLst>
            <pc:docMk/>
            <pc:sldMk cId="2842610080" sldId="921"/>
            <ac:spMk id="10" creationId="{35B0CACB-88E2-234E-8B4F-1EA932311660}"/>
          </ac:spMkLst>
        </pc:spChg>
        <pc:grpChg chg="add del mod">
          <ac:chgData name="Leaverton, James D" userId="4998f890-562c-409f-9f41-614dd8f2b4c0" providerId="ADAL" clId="{EE6E4C47-1BEC-4633-B184-A41E42CC47DC}" dt="2021-07-06T03:22:14.735" v="936" actId="1076"/>
          <ac:grpSpMkLst>
            <pc:docMk/>
            <pc:sldMk cId="2842610080" sldId="921"/>
            <ac:grpSpMk id="4" creationId="{D59AEDDF-15D9-B548-AFE0-88BB04CA2EAD}"/>
          </ac:grpSpMkLst>
        </pc:grpChg>
      </pc:sldChg>
      <pc:sldChg chg="modSp mod">
        <pc:chgData name="Leaverton, James D" userId="4998f890-562c-409f-9f41-614dd8f2b4c0" providerId="ADAL" clId="{EE6E4C47-1BEC-4633-B184-A41E42CC47DC}" dt="2021-07-06T15:01:14.520" v="1475" actId="1076"/>
        <pc:sldMkLst>
          <pc:docMk/>
          <pc:sldMk cId="886278945" sldId="924"/>
        </pc:sldMkLst>
        <pc:grpChg chg="mod">
          <ac:chgData name="Leaverton, James D" userId="4998f890-562c-409f-9f41-614dd8f2b4c0" providerId="ADAL" clId="{EE6E4C47-1BEC-4633-B184-A41E42CC47DC}" dt="2021-07-06T15:01:14.520" v="1475" actId="1076"/>
          <ac:grpSpMkLst>
            <pc:docMk/>
            <pc:sldMk cId="886278945" sldId="924"/>
            <ac:grpSpMk id="3" creationId="{DEF87E2B-B6A5-B244-A41E-3E31A8D8CC43}"/>
          </ac:grpSpMkLst>
        </pc:grpChg>
      </pc:sldChg>
      <pc:sldChg chg="addSp delSp modSp add mod">
        <pc:chgData name="Leaverton, James D" userId="4998f890-562c-409f-9f41-614dd8f2b4c0" providerId="ADAL" clId="{EE6E4C47-1BEC-4633-B184-A41E42CC47DC}" dt="2021-07-06T14:44:47.732" v="1360"/>
        <pc:sldMkLst>
          <pc:docMk/>
          <pc:sldMk cId="1107164942" sldId="929"/>
        </pc:sldMkLst>
        <pc:spChg chg="del">
          <ac:chgData name="Leaverton, James D" userId="4998f890-562c-409f-9f41-614dd8f2b4c0" providerId="ADAL" clId="{EE6E4C47-1BEC-4633-B184-A41E42CC47DC}" dt="2021-06-22T01:07:06.489" v="658" actId="478"/>
          <ac:spMkLst>
            <pc:docMk/>
            <pc:sldMk cId="1107164942" sldId="929"/>
            <ac:spMk id="3" creationId="{28DA9E90-3957-4F43-859F-A77028736535}"/>
          </ac:spMkLst>
        </pc:spChg>
        <pc:spChg chg="del">
          <ac:chgData name="Leaverton, James D" userId="4998f890-562c-409f-9f41-614dd8f2b4c0" providerId="ADAL" clId="{EE6E4C47-1BEC-4633-B184-A41E42CC47DC}" dt="2021-06-22T01:07:07.933" v="659" actId="478"/>
          <ac:spMkLst>
            <pc:docMk/>
            <pc:sldMk cId="1107164942" sldId="929"/>
            <ac:spMk id="8" creationId="{FEA09133-60AA-C44F-A456-2F212506BAE6}"/>
          </ac:spMkLst>
        </pc:spChg>
        <pc:spChg chg="del">
          <ac:chgData name="Leaverton, James D" userId="4998f890-562c-409f-9f41-614dd8f2b4c0" providerId="ADAL" clId="{EE6E4C47-1BEC-4633-B184-A41E42CC47DC}" dt="2021-06-22T01:07:09.330" v="660" actId="478"/>
          <ac:spMkLst>
            <pc:docMk/>
            <pc:sldMk cId="1107164942" sldId="929"/>
            <ac:spMk id="9" creationId="{E2029393-4E10-D848-8EEB-EBA66A2ECCA0}"/>
          </ac:spMkLst>
        </pc:spChg>
        <pc:spChg chg="del mod">
          <ac:chgData name="Leaverton, James D" userId="4998f890-562c-409f-9f41-614dd8f2b4c0" providerId="ADAL" clId="{EE6E4C47-1BEC-4633-B184-A41E42CC47DC}" dt="2021-07-06T14:44:47.732" v="1360"/>
          <ac:spMkLst>
            <pc:docMk/>
            <pc:sldMk cId="1107164942" sldId="929"/>
            <ac:spMk id="13" creationId="{6F192613-1C82-9F42-959E-A8B8F1164FCB}"/>
          </ac:spMkLst>
        </pc:spChg>
        <pc:spChg chg="add del">
          <ac:chgData name="Leaverton, James D" userId="4998f890-562c-409f-9f41-614dd8f2b4c0" providerId="ADAL" clId="{EE6E4C47-1BEC-4633-B184-A41E42CC47DC}" dt="2021-07-06T02:16:49.006" v="754" actId="478"/>
          <ac:spMkLst>
            <pc:docMk/>
            <pc:sldMk cId="1107164942" sldId="929"/>
            <ac:spMk id="14" creationId="{13C098D3-E61E-4FE6-932E-D4A4E7E9342D}"/>
          </ac:spMkLst>
        </pc:spChg>
        <pc:spChg chg="add mod">
          <ac:chgData name="Leaverton, James D" userId="4998f890-562c-409f-9f41-614dd8f2b4c0" providerId="ADAL" clId="{EE6E4C47-1BEC-4633-B184-A41E42CC47DC}" dt="2021-07-06T02:20:37.219" v="780" actId="1036"/>
          <ac:spMkLst>
            <pc:docMk/>
            <pc:sldMk cId="1107164942" sldId="929"/>
            <ac:spMk id="15" creationId="{73835329-164C-4C8D-9CA3-E7C838F641D4}"/>
          </ac:spMkLst>
        </pc:spChg>
        <pc:spChg chg="add del mod">
          <ac:chgData name="Leaverton, James D" userId="4998f890-562c-409f-9f41-614dd8f2b4c0" providerId="ADAL" clId="{EE6E4C47-1BEC-4633-B184-A41E42CC47DC}" dt="2021-07-06T02:24:04.480" v="783" actId="478"/>
          <ac:spMkLst>
            <pc:docMk/>
            <pc:sldMk cId="1107164942" sldId="929"/>
            <ac:spMk id="16" creationId="{AE352702-0FF5-4E96-9F55-7FC6CA3A92C3}"/>
          </ac:spMkLst>
        </pc:spChg>
        <pc:spChg chg="add mod">
          <ac:chgData name="Leaverton, James D" userId="4998f890-562c-409f-9f41-614dd8f2b4c0" providerId="ADAL" clId="{EE6E4C47-1BEC-4633-B184-A41E42CC47DC}" dt="2021-07-06T02:24:25.105" v="785" actId="1076"/>
          <ac:spMkLst>
            <pc:docMk/>
            <pc:sldMk cId="1107164942" sldId="929"/>
            <ac:spMk id="18" creationId="{43E68E52-D6DC-41A0-B66B-EDC1EA184F9F}"/>
          </ac:spMkLst>
        </pc:spChg>
        <pc:spChg chg="add mod">
          <ac:chgData name="Leaverton, James D" userId="4998f890-562c-409f-9f41-614dd8f2b4c0" providerId="ADAL" clId="{EE6E4C47-1BEC-4633-B184-A41E42CC47DC}" dt="2021-07-06T02:24:43.706" v="787" actId="1076"/>
          <ac:spMkLst>
            <pc:docMk/>
            <pc:sldMk cId="1107164942" sldId="929"/>
            <ac:spMk id="19" creationId="{E81082B7-22C0-4D22-8449-073EF2EE6CD9}"/>
          </ac:spMkLst>
        </pc:spChg>
        <pc:spChg chg="add mod">
          <ac:chgData name="Leaverton, James D" userId="4998f890-562c-409f-9f41-614dd8f2b4c0" providerId="ADAL" clId="{EE6E4C47-1BEC-4633-B184-A41E42CC47DC}" dt="2021-07-06T02:25:32.706" v="790" actId="14100"/>
          <ac:spMkLst>
            <pc:docMk/>
            <pc:sldMk cId="1107164942" sldId="929"/>
            <ac:spMk id="22" creationId="{C9B157AE-558D-4BB9-AD68-92B13DE1207B}"/>
          </ac:spMkLst>
        </pc:spChg>
        <pc:spChg chg="add mod">
          <ac:chgData name="Leaverton, James D" userId="4998f890-562c-409f-9f41-614dd8f2b4c0" providerId="ADAL" clId="{EE6E4C47-1BEC-4633-B184-A41E42CC47DC}" dt="2021-07-06T14:44:44.675" v="1357" actId="1076"/>
          <ac:spMkLst>
            <pc:docMk/>
            <pc:sldMk cId="1107164942" sldId="929"/>
            <ac:spMk id="23" creationId="{74FE326C-BBC6-45E3-B10F-C20E7FEA8A53}"/>
          </ac:spMkLst>
        </pc:spChg>
        <pc:spChg chg="add mod">
          <ac:chgData name="Leaverton, James D" userId="4998f890-562c-409f-9f41-614dd8f2b4c0" providerId="ADAL" clId="{EE6E4C47-1BEC-4633-B184-A41E42CC47DC}" dt="2021-07-06T14:44:46.478" v="1358" actId="1076"/>
          <ac:spMkLst>
            <pc:docMk/>
            <pc:sldMk cId="1107164942" sldId="929"/>
            <ac:spMk id="34" creationId="{A0F14B5A-441D-4504-8B75-3CE4FB60B058}"/>
          </ac:spMkLst>
        </pc:spChg>
        <pc:grpChg chg="add del mod">
          <ac:chgData name="Leaverton, James D" userId="4998f890-562c-409f-9f41-614dd8f2b4c0" providerId="ADAL" clId="{EE6E4C47-1BEC-4633-B184-A41E42CC47DC}" dt="2021-07-06T02:16:39.117" v="752" actId="478"/>
          <ac:grpSpMkLst>
            <pc:docMk/>
            <pc:sldMk cId="1107164942" sldId="929"/>
            <ac:grpSpMk id="12" creationId="{21D70F2D-BE3A-5644-A69E-3C82CF7D93B9}"/>
          </ac:grpSpMkLst>
        </pc:grpChg>
        <pc:picChg chg="del">
          <ac:chgData name="Leaverton, James D" userId="4998f890-562c-409f-9f41-614dd8f2b4c0" providerId="ADAL" clId="{EE6E4C47-1BEC-4633-B184-A41E42CC47DC}" dt="2021-06-22T01:07:04.351" v="657" actId="478"/>
          <ac:picMkLst>
            <pc:docMk/>
            <pc:sldMk cId="1107164942" sldId="929"/>
            <ac:picMk id="4" creationId="{17AAB0F3-D775-6E4F-830C-09CDE2CAED6C}"/>
          </ac:picMkLst>
        </pc:picChg>
        <pc:picChg chg="add mod">
          <ac:chgData name="Leaverton, James D" userId="4998f890-562c-409f-9f41-614dd8f2b4c0" providerId="ADAL" clId="{EE6E4C47-1BEC-4633-B184-A41E42CC47DC}" dt="2021-07-06T02:31:10.510" v="928" actId="1076"/>
          <ac:picMkLst>
            <pc:docMk/>
            <pc:sldMk cId="1107164942" sldId="929"/>
            <ac:picMk id="4" creationId="{E2A7C539-9630-4567-9745-7BB4CDBB6FB7}"/>
          </ac:picMkLst>
        </pc:picChg>
        <pc:cxnChg chg="add mod">
          <ac:chgData name="Leaverton, James D" userId="4998f890-562c-409f-9f41-614dd8f2b4c0" providerId="ADAL" clId="{EE6E4C47-1BEC-4633-B184-A41E42CC47DC}" dt="2021-07-06T02:24:25.105" v="785" actId="1076"/>
          <ac:cxnSpMkLst>
            <pc:docMk/>
            <pc:sldMk cId="1107164942" sldId="929"/>
            <ac:cxnSpMk id="17" creationId="{72EAAB50-677C-43FA-9393-F858FF8BA22A}"/>
          </ac:cxnSpMkLst>
        </pc:cxnChg>
        <pc:cxnChg chg="add mod">
          <ac:chgData name="Leaverton, James D" userId="4998f890-562c-409f-9f41-614dd8f2b4c0" providerId="ADAL" clId="{EE6E4C47-1BEC-4633-B184-A41E42CC47DC}" dt="2021-07-06T02:24:43.706" v="787" actId="1076"/>
          <ac:cxnSpMkLst>
            <pc:docMk/>
            <pc:sldMk cId="1107164942" sldId="929"/>
            <ac:cxnSpMk id="20" creationId="{5F9D9663-04DB-40B8-BEA3-0BA18F603724}"/>
          </ac:cxnSpMkLst>
        </pc:cxnChg>
        <pc:cxnChg chg="add mod">
          <ac:chgData name="Leaverton, James D" userId="4998f890-562c-409f-9f41-614dd8f2b4c0" providerId="ADAL" clId="{EE6E4C47-1BEC-4633-B184-A41E42CC47DC}" dt="2021-07-06T02:25:32.706" v="790" actId="14100"/>
          <ac:cxnSpMkLst>
            <pc:docMk/>
            <pc:sldMk cId="1107164942" sldId="929"/>
            <ac:cxnSpMk id="21" creationId="{B43E3B1B-FB46-447E-9AA3-798505DC38DD}"/>
          </ac:cxnSpMkLst>
        </pc:cxnChg>
        <pc:cxnChg chg="add mod">
          <ac:chgData name="Leaverton, James D" userId="4998f890-562c-409f-9f41-614dd8f2b4c0" providerId="ADAL" clId="{EE6E4C47-1BEC-4633-B184-A41E42CC47DC}" dt="2021-07-06T02:27:37.931" v="849" actId="1035"/>
          <ac:cxnSpMkLst>
            <pc:docMk/>
            <pc:sldMk cId="1107164942" sldId="929"/>
            <ac:cxnSpMk id="24" creationId="{04E39E3D-8535-4DA2-890B-01DA72F7D486}"/>
          </ac:cxnSpMkLst>
        </pc:cxnChg>
        <pc:cxnChg chg="add mod">
          <ac:chgData name="Leaverton, James D" userId="4998f890-562c-409f-9f41-614dd8f2b4c0" providerId="ADAL" clId="{EE6E4C47-1BEC-4633-B184-A41E42CC47DC}" dt="2021-07-06T02:32:04.608" v="934" actId="14100"/>
          <ac:cxnSpMkLst>
            <pc:docMk/>
            <pc:sldMk cId="1107164942" sldId="929"/>
            <ac:cxnSpMk id="25" creationId="{25547277-07F3-4AE3-B270-3904B9DD7666}"/>
          </ac:cxnSpMkLst>
        </pc:cxnChg>
        <pc:cxnChg chg="add del mod">
          <ac:chgData name="Leaverton, James D" userId="4998f890-562c-409f-9f41-614dd8f2b4c0" providerId="ADAL" clId="{EE6E4C47-1BEC-4633-B184-A41E42CC47DC}" dt="2021-07-06T02:30:42.322" v="919" actId="478"/>
          <ac:cxnSpMkLst>
            <pc:docMk/>
            <pc:sldMk cId="1107164942" sldId="929"/>
            <ac:cxnSpMk id="29" creationId="{DC212434-D7EC-4C16-B469-E41D281849AA}"/>
          </ac:cxnSpMkLst>
        </pc:cxnChg>
        <pc:cxnChg chg="add mod">
          <ac:chgData name="Leaverton, James D" userId="4998f890-562c-409f-9f41-614dd8f2b4c0" providerId="ADAL" clId="{EE6E4C47-1BEC-4633-B184-A41E42CC47DC}" dt="2021-07-06T02:31:59.161" v="933" actId="14100"/>
          <ac:cxnSpMkLst>
            <pc:docMk/>
            <pc:sldMk cId="1107164942" sldId="929"/>
            <ac:cxnSpMk id="41" creationId="{C179E823-1987-421D-87BA-AA2FD8C6B0D2}"/>
          </ac:cxnSpMkLst>
        </pc:cxnChg>
      </pc:sldChg>
    </pc:docChg>
  </pc:docChgLst>
  <pc:docChgLst>
    <pc:chgData name="Leaverton, James D" userId="4998f890-562c-409f-9f41-614dd8f2b4c0" providerId="ADAL" clId="{8123AD8B-10A6-4794-BBCA-08879B5B7517}"/>
    <pc:docChg chg="modSld">
      <pc:chgData name="Leaverton, James D" userId="4998f890-562c-409f-9f41-614dd8f2b4c0" providerId="ADAL" clId="{8123AD8B-10A6-4794-BBCA-08879B5B7517}" dt="2021-07-22T17:54:59.094" v="3" actId="1076"/>
      <pc:docMkLst>
        <pc:docMk/>
      </pc:docMkLst>
      <pc:sldChg chg="addSp modSp mod">
        <pc:chgData name="Leaverton, James D" userId="4998f890-562c-409f-9f41-614dd8f2b4c0" providerId="ADAL" clId="{8123AD8B-10A6-4794-BBCA-08879B5B7517}" dt="2021-07-22T17:54:59.094" v="3" actId="1076"/>
        <pc:sldMkLst>
          <pc:docMk/>
          <pc:sldMk cId="1107164942" sldId="929"/>
        </pc:sldMkLst>
        <pc:picChg chg="add mod">
          <ac:chgData name="Leaverton, James D" userId="4998f890-562c-409f-9f41-614dd8f2b4c0" providerId="ADAL" clId="{8123AD8B-10A6-4794-BBCA-08879B5B7517}" dt="2021-07-22T17:54:59.094" v="3" actId="1076"/>
          <ac:picMkLst>
            <pc:docMk/>
            <pc:sldMk cId="1107164942" sldId="929"/>
            <ac:picMk id="5" creationId="{A13F9970-3B0A-47FF-A614-2F15C961850A}"/>
          </ac:picMkLst>
        </pc:picChg>
      </pc:sldChg>
    </pc:docChg>
  </pc:docChgLst>
  <pc:docChgLst>
    <pc:chgData name="Rogers, Jacob Andrew" userId="9b42db71-9dab-4098-b9aa-a982a85429ed" providerId="ADAL" clId="{26F00F76-79F8-5E44-B207-7044C01451B4}"/>
    <pc:docChg chg="undo redo custSel addSld delSld modSld">
      <pc:chgData name="Rogers, Jacob Andrew" userId="9b42db71-9dab-4098-b9aa-a982a85429ed" providerId="ADAL" clId="{26F00F76-79F8-5E44-B207-7044C01451B4}" dt="2021-08-03T20:16:20.534" v="10015" actId="14100"/>
      <pc:docMkLst>
        <pc:docMk/>
      </pc:docMkLst>
      <pc:sldChg chg="del">
        <pc:chgData name="Rogers, Jacob Andrew" userId="9b42db71-9dab-4098-b9aa-a982a85429ed" providerId="ADAL" clId="{26F00F76-79F8-5E44-B207-7044C01451B4}" dt="2021-07-26T19:01:41.543" v="9680" actId="2696"/>
        <pc:sldMkLst>
          <pc:docMk/>
          <pc:sldMk cId="3159967262" sldId="630"/>
        </pc:sldMkLst>
      </pc:sldChg>
      <pc:sldChg chg="del">
        <pc:chgData name="Rogers, Jacob Andrew" userId="9b42db71-9dab-4098-b9aa-a982a85429ed" providerId="ADAL" clId="{26F00F76-79F8-5E44-B207-7044C01451B4}" dt="2021-07-26T19:01:41.774" v="9681" actId="2696"/>
        <pc:sldMkLst>
          <pc:docMk/>
          <pc:sldMk cId="823728139" sldId="844"/>
        </pc:sldMkLst>
      </pc:sldChg>
      <pc:sldChg chg="del">
        <pc:chgData name="Rogers, Jacob Andrew" userId="9b42db71-9dab-4098-b9aa-a982a85429ed" providerId="ADAL" clId="{26F00F76-79F8-5E44-B207-7044C01451B4}" dt="2021-07-26T19:01:42.763" v="9682" actId="2696"/>
        <pc:sldMkLst>
          <pc:docMk/>
          <pc:sldMk cId="2684435518" sldId="864"/>
        </pc:sldMkLst>
      </pc:sldChg>
      <pc:sldChg chg="del">
        <pc:chgData name="Rogers, Jacob Andrew" userId="9b42db71-9dab-4098-b9aa-a982a85429ed" providerId="ADAL" clId="{26F00F76-79F8-5E44-B207-7044C01451B4}" dt="2021-07-26T19:01:44.591" v="9683" actId="2696"/>
        <pc:sldMkLst>
          <pc:docMk/>
          <pc:sldMk cId="4179302462" sldId="883"/>
        </pc:sldMkLst>
      </pc:sldChg>
      <pc:sldChg chg="addSp delSp modSp mod">
        <pc:chgData name="Rogers, Jacob Andrew" userId="9b42db71-9dab-4098-b9aa-a982a85429ed" providerId="ADAL" clId="{26F00F76-79F8-5E44-B207-7044C01451B4}" dt="2021-08-03T19:26:24.249" v="9956" actId="1076"/>
        <pc:sldMkLst>
          <pc:docMk/>
          <pc:sldMk cId="1449193073" sldId="917"/>
        </pc:sldMkLst>
        <pc:spChg chg="mod">
          <ac:chgData name="Rogers, Jacob Andrew" userId="9b42db71-9dab-4098-b9aa-a982a85429ed" providerId="ADAL" clId="{26F00F76-79F8-5E44-B207-7044C01451B4}" dt="2021-07-26T19:00:50.662" v="9679" actId="688"/>
          <ac:spMkLst>
            <pc:docMk/>
            <pc:sldMk cId="1449193073" sldId="917"/>
            <ac:spMk id="7" creationId="{7B18AC5D-6C65-B640-90D2-242530B67F1F}"/>
          </ac:spMkLst>
        </pc:spChg>
        <pc:spChg chg="mod">
          <ac:chgData name="Rogers, Jacob Andrew" userId="9b42db71-9dab-4098-b9aa-a982a85429ed" providerId="ADAL" clId="{26F00F76-79F8-5E44-B207-7044C01451B4}" dt="2021-07-26T19:00:50.662" v="9679" actId="688"/>
          <ac:spMkLst>
            <pc:docMk/>
            <pc:sldMk cId="1449193073" sldId="917"/>
            <ac:spMk id="8" creationId="{33BAA2DE-DE36-544C-8D81-AE5C455FF838}"/>
          </ac:spMkLst>
        </pc:spChg>
        <pc:spChg chg="mod">
          <ac:chgData name="Rogers, Jacob Andrew" userId="9b42db71-9dab-4098-b9aa-a982a85429ed" providerId="ADAL" clId="{26F00F76-79F8-5E44-B207-7044C01451B4}" dt="2021-07-26T19:00:50.662" v="9679" actId="688"/>
          <ac:spMkLst>
            <pc:docMk/>
            <pc:sldMk cId="1449193073" sldId="917"/>
            <ac:spMk id="9" creationId="{5A8887E7-990B-4B43-82D1-FE5ED91273F8}"/>
          </ac:spMkLst>
        </pc:spChg>
        <pc:spChg chg="mod">
          <ac:chgData name="Rogers, Jacob Andrew" userId="9b42db71-9dab-4098-b9aa-a982a85429ed" providerId="ADAL" clId="{26F00F76-79F8-5E44-B207-7044C01451B4}" dt="2021-07-26T19:00:50.662" v="9679" actId="688"/>
          <ac:spMkLst>
            <pc:docMk/>
            <pc:sldMk cId="1449193073" sldId="917"/>
            <ac:spMk id="10" creationId="{E1F914FF-B5D5-DF4F-8CCE-27E0B8AEC8F4}"/>
          </ac:spMkLst>
        </pc:spChg>
        <pc:spChg chg="mod">
          <ac:chgData name="Rogers, Jacob Andrew" userId="9b42db71-9dab-4098-b9aa-a982a85429ed" providerId="ADAL" clId="{26F00F76-79F8-5E44-B207-7044C01451B4}" dt="2021-07-26T19:00:50.662" v="9679" actId="688"/>
          <ac:spMkLst>
            <pc:docMk/>
            <pc:sldMk cId="1449193073" sldId="917"/>
            <ac:spMk id="11" creationId="{74E3881A-EBA7-004F-A534-41EF179D7638}"/>
          </ac:spMkLst>
        </pc:spChg>
        <pc:spChg chg="mod">
          <ac:chgData name="Rogers, Jacob Andrew" userId="9b42db71-9dab-4098-b9aa-a982a85429ed" providerId="ADAL" clId="{26F00F76-79F8-5E44-B207-7044C01451B4}" dt="2021-07-26T19:00:50.662" v="9679" actId="688"/>
          <ac:spMkLst>
            <pc:docMk/>
            <pc:sldMk cId="1449193073" sldId="917"/>
            <ac:spMk id="12" creationId="{2B221E9B-8EF9-A240-8B1D-1DBF926D7EFC}"/>
          </ac:spMkLst>
        </pc:spChg>
        <pc:spChg chg="mod">
          <ac:chgData name="Rogers, Jacob Andrew" userId="9b42db71-9dab-4098-b9aa-a982a85429ed" providerId="ADAL" clId="{26F00F76-79F8-5E44-B207-7044C01451B4}" dt="2021-07-26T19:00:50.662" v="9679" actId="688"/>
          <ac:spMkLst>
            <pc:docMk/>
            <pc:sldMk cId="1449193073" sldId="917"/>
            <ac:spMk id="13" creationId="{B6E81F5A-1FDC-9544-AA13-A5D2441FF007}"/>
          </ac:spMkLst>
        </pc:spChg>
        <pc:spChg chg="mod">
          <ac:chgData name="Rogers, Jacob Andrew" userId="9b42db71-9dab-4098-b9aa-a982a85429ed" providerId="ADAL" clId="{26F00F76-79F8-5E44-B207-7044C01451B4}" dt="2021-07-26T19:00:50.662" v="9679" actId="688"/>
          <ac:spMkLst>
            <pc:docMk/>
            <pc:sldMk cId="1449193073" sldId="917"/>
            <ac:spMk id="14" creationId="{ACED00B7-9424-7F47-9659-C3A814FF0F43}"/>
          </ac:spMkLst>
        </pc:spChg>
        <pc:spChg chg="mod">
          <ac:chgData name="Rogers, Jacob Andrew" userId="9b42db71-9dab-4098-b9aa-a982a85429ed" providerId="ADAL" clId="{26F00F76-79F8-5E44-B207-7044C01451B4}" dt="2021-07-26T19:00:50.662" v="9679" actId="688"/>
          <ac:spMkLst>
            <pc:docMk/>
            <pc:sldMk cId="1449193073" sldId="917"/>
            <ac:spMk id="15" creationId="{36346410-E37D-E14A-B42C-F8F228417C67}"/>
          </ac:spMkLst>
        </pc:spChg>
        <pc:spChg chg="del">
          <ac:chgData name="Rogers, Jacob Andrew" userId="9b42db71-9dab-4098-b9aa-a982a85429ed" providerId="ADAL" clId="{26F00F76-79F8-5E44-B207-7044C01451B4}" dt="2021-07-22T00:31:18.903" v="0" actId="478"/>
          <ac:spMkLst>
            <pc:docMk/>
            <pc:sldMk cId="1449193073" sldId="917"/>
            <ac:spMk id="24" creationId="{4D327E42-3071-4D48-AF4B-CEFBCCDF1AB6}"/>
          </ac:spMkLst>
        </pc:spChg>
        <pc:spChg chg="del mod">
          <ac:chgData name="Rogers, Jacob Andrew" userId="9b42db71-9dab-4098-b9aa-a982a85429ed" providerId="ADAL" clId="{26F00F76-79F8-5E44-B207-7044C01451B4}" dt="2021-07-22T00:33:47.131" v="104" actId="478"/>
          <ac:spMkLst>
            <pc:docMk/>
            <pc:sldMk cId="1449193073" sldId="917"/>
            <ac:spMk id="29" creationId="{6F97BF19-E013-41DA-8EB5-DD1C19736F00}"/>
          </ac:spMkLst>
        </pc:spChg>
        <pc:spChg chg="del mod">
          <ac:chgData name="Rogers, Jacob Andrew" userId="9b42db71-9dab-4098-b9aa-a982a85429ed" providerId="ADAL" clId="{26F00F76-79F8-5E44-B207-7044C01451B4}" dt="2021-07-22T00:40:53.174" v="275" actId="478"/>
          <ac:spMkLst>
            <pc:docMk/>
            <pc:sldMk cId="1449193073" sldId="917"/>
            <ac:spMk id="32" creationId="{1B7003B0-83B5-469B-BDA1-CE82795A9BC9}"/>
          </ac:spMkLst>
        </pc:spChg>
        <pc:spChg chg="add mod topLvl">
          <ac:chgData name="Rogers, Jacob Andrew" userId="9b42db71-9dab-4098-b9aa-a982a85429ed" providerId="ADAL" clId="{26F00F76-79F8-5E44-B207-7044C01451B4}" dt="2021-08-03T19:26:16.884" v="9954" actId="165"/>
          <ac:spMkLst>
            <pc:docMk/>
            <pc:sldMk cId="1449193073" sldId="917"/>
            <ac:spMk id="33" creationId="{76B09CE2-8DB5-8741-A32C-692B47782DB8}"/>
          </ac:spMkLst>
        </pc:spChg>
        <pc:spChg chg="add del mod">
          <ac:chgData name="Rogers, Jacob Andrew" userId="9b42db71-9dab-4098-b9aa-a982a85429ed" providerId="ADAL" clId="{26F00F76-79F8-5E44-B207-7044C01451B4}" dt="2021-07-22T00:34:44.503" v="118" actId="478"/>
          <ac:spMkLst>
            <pc:docMk/>
            <pc:sldMk cId="1449193073" sldId="917"/>
            <ac:spMk id="35" creationId="{C66AF898-74FA-EB4B-87D4-F92DDDC0A4BE}"/>
          </ac:spMkLst>
        </pc:spChg>
        <pc:spChg chg="add mod topLvl">
          <ac:chgData name="Rogers, Jacob Andrew" userId="9b42db71-9dab-4098-b9aa-a982a85429ed" providerId="ADAL" clId="{26F00F76-79F8-5E44-B207-7044C01451B4}" dt="2021-08-03T19:26:16.884" v="9954" actId="165"/>
          <ac:spMkLst>
            <pc:docMk/>
            <pc:sldMk cId="1449193073" sldId="917"/>
            <ac:spMk id="36" creationId="{9EDBF265-7620-8944-B681-6A897E27B0B5}"/>
          </ac:spMkLst>
        </pc:spChg>
        <pc:spChg chg="add mod topLvl">
          <ac:chgData name="Rogers, Jacob Andrew" userId="9b42db71-9dab-4098-b9aa-a982a85429ed" providerId="ADAL" clId="{26F00F76-79F8-5E44-B207-7044C01451B4}" dt="2021-08-03T19:26:16.884" v="9954" actId="165"/>
          <ac:spMkLst>
            <pc:docMk/>
            <pc:sldMk cId="1449193073" sldId="917"/>
            <ac:spMk id="44" creationId="{608941D3-545C-314D-8EDA-AE2DDFA9B952}"/>
          </ac:spMkLst>
        </pc:spChg>
        <pc:spChg chg="add mod topLvl">
          <ac:chgData name="Rogers, Jacob Andrew" userId="9b42db71-9dab-4098-b9aa-a982a85429ed" providerId="ADAL" clId="{26F00F76-79F8-5E44-B207-7044C01451B4}" dt="2021-07-28T17:11:23.413" v="9722" actId="1076"/>
          <ac:spMkLst>
            <pc:docMk/>
            <pc:sldMk cId="1449193073" sldId="917"/>
            <ac:spMk id="50" creationId="{C2E3DB7A-5C41-2441-ADA5-A69CBAA1E7C5}"/>
          </ac:spMkLst>
        </pc:spChg>
        <pc:spChg chg="add mod topLvl">
          <ac:chgData name="Rogers, Jacob Andrew" userId="9b42db71-9dab-4098-b9aa-a982a85429ed" providerId="ADAL" clId="{26F00F76-79F8-5E44-B207-7044C01451B4}" dt="2021-08-03T19:26:16.884" v="9954" actId="165"/>
          <ac:spMkLst>
            <pc:docMk/>
            <pc:sldMk cId="1449193073" sldId="917"/>
            <ac:spMk id="53" creationId="{2F12637D-7533-3146-84F9-F63104D68840}"/>
          </ac:spMkLst>
        </pc:spChg>
        <pc:spChg chg="add mod topLvl">
          <ac:chgData name="Rogers, Jacob Andrew" userId="9b42db71-9dab-4098-b9aa-a982a85429ed" providerId="ADAL" clId="{26F00F76-79F8-5E44-B207-7044C01451B4}" dt="2021-08-03T19:26:16.884" v="9954" actId="165"/>
          <ac:spMkLst>
            <pc:docMk/>
            <pc:sldMk cId="1449193073" sldId="917"/>
            <ac:spMk id="54" creationId="{F77560E0-3970-EF41-B5CD-BA688CB28E5B}"/>
          </ac:spMkLst>
        </pc:spChg>
        <pc:grpChg chg="mod topLvl">
          <ac:chgData name="Rogers, Jacob Andrew" userId="9b42db71-9dab-4098-b9aa-a982a85429ed" providerId="ADAL" clId="{26F00F76-79F8-5E44-B207-7044C01451B4}" dt="2021-08-03T19:26:16.884" v="9954" actId="165"/>
          <ac:grpSpMkLst>
            <pc:docMk/>
            <pc:sldMk cId="1449193073" sldId="917"/>
            <ac:grpSpMk id="3" creationId="{C0F1C103-5A07-0A46-B9DC-ECF3B420DC69}"/>
          </ac:grpSpMkLst>
        </pc:grpChg>
        <pc:grpChg chg="add del">
          <ac:chgData name="Rogers, Jacob Andrew" userId="9b42db71-9dab-4098-b9aa-a982a85429ed" providerId="ADAL" clId="{26F00F76-79F8-5E44-B207-7044C01451B4}" dt="2021-08-03T19:26:16.884" v="9954" actId="165"/>
          <ac:grpSpMkLst>
            <pc:docMk/>
            <pc:sldMk cId="1449193073" sldId="917"/>
            <ac:grpSpMk id="23" creationId="{3A9276E6-6791-F84D-95DF-1AA21C99454B}"/>
          </ac:grpSpMkLst>
        </pc:grpChg>
        <pc:grpChg chg="add mod">
          <ac:chgData name="Rogers, Jacob Andrew" userId="9b42db71-9dab-4098-b9aa-a982a85429ed" providerId="ADAL" clId="{26F00F76-79F8-5E44-B207-7044C01451B4}" dt="2021-08-03T19:26:24.249" v="9956" actId="1076"/>
          <ac:grpSpMkLst>
            <pc:docMk/>
            <pc:sldMk cId="1449193073" sldId="917"/>
            <ac:grpSpMk id="27" creationId="{F724F859-BC11-F44D-AB91-1271ECF105EB}"/>
          </ac:grpSpMkLst>
        </pc:grpChg>
        <pc:grpChg chg="add del mod">
          <ac:chgData name="Rogers, Jacob Andrew" userId="9b42db71-9dab-4098-b9aa-a982a85429ed" providerId="ADAL" clId="{26F00F76-79F8-5E44-B207-7044C01451B4}" dt="2021-07-28T17:11:20.324" v="9721" actId="165"/>
          <ac:grpSpMkLst>
            <pc:docMk/>
            <pc:sldMk cId="1449193073" sldId="917"/>
            <ac:grpSpMk id="55" creationId="{57539893-6AF2-3244-BF66-47B73529994F}"/>
          </ac:grpSpMkLst>
        </pc:grpChg>
        <pc:picChg chg="del mod">
          <ac:chgData name="Rogers, Jacob Andrew" userId="9b42db71-9dab-4098-b9aa-a982a85429ed" providerId="ADAL" clId="{26F00F76-79F8-5E44-B207-7044C01451B4}" dt="2021-08-03T19:26:00.879" v="9941" actId="478"/>
          <ac:picMkLst>
            <pc:docMk/>
            <pc:sldMk cId="1449193073" sldId="917"/>
            <ac:picMk id="4" creationId="{5B001A8E-3BF5-5E4B-92F7-C1760AFA12EE}"/>
          </ac:picMkLst>
        </pc:picChg>
        <pc:picChg chg="add mod">
          <ac:chgData name="Rogers, Jacob Andrew" userId="9b42db71-9dab-4098-b9aa-a982a85429ed" providerId="ADAL" clId="{26F00F76-79F8-5E44-B207-7044C01451B4}" dt="2021-08-03T19:26:06.632" v="9953" actId="29295"/>
          <ac:picMkLst>
            <pc:docMk/>
            <pc:sldMk cId="1449193073" sldId="917"/>
            <ac:picMk id="25" creationId="{7A2035F7-CEFB-5045-B95D-996D5D2422A2}"/>
          </ac:picMkLst>
        </pc:picChg>
        <pc:cxnChg chg="del mod">
          <ac:chgData name="Rogers, Jacob Andrew" userId="9b42db71-9dab-4098-b9aa-a982a85429ed" providerId="ADAL" clId="{26F00F76-79F8-5E44-B207-7044C01451B4}" dt="2021-07-22T00:32:17.209" v="53" actId="478"/>
          <ac:cxnSpMkLst>
            <pc:docMk/>
            <pc:sldMk cId="1449193073" sldId="917"/>
            <ac:cxnSpMk id="25" creationId="{75D472ED-F33F-4E45-8DEA-B6D5BE47E853}"/>
          </ac:cxnSpMkLst>
        </pc:cxnChg>
        <pc:cxnChg chg="mod topLvl">
          <ac:chgData name="Rogers, Jacob Andrew" userId="9b42db71-9dab-4098-b9aa-a982a85429ed" providerId="ADAL" clId="{26F00F76-79F8-5E44-B207-7044C01451B4}" dt="2021-08-03T19:26:16.884" v="9954" actId="165"/>
          <ac:cxnSpMkLst>
            <pc:docMk/>
            <pc:sldMk cId="1449193073" sldId="917"/>
            <ac:cxnSpMk id="26" creationId="{4721D6E2-33CC-45BD-AA89-C687A62F4B16}"/>
          </ac:cxnSpMkLst>
        </pc:cxnChg>
        <pc:cxnChg chg="add mod topLvl">
          <ac:chgData name="Rogers, Jacob Andrew" userId="9b42db71-9dab-4098-b9aa-a982a85429ed" providerId="ADAL" clId="{26F00F76-79F8-5E44-B207-7044C01451B4}" dt="2021-08-03T19:26:16.884" v="9954" actId="165"/>
          <ac:cxnSpMkLst>
            <pc:docMk/>
            <pc:sldMk cId="1449193073" sldId="917"/>
            <ac:cxnSpMk id="31" creationId="{51B51CC1-BB0F-B846-B0E5-93D6148E1119}"/>
          </ac:cxnSpMkLst>
        </pc:cxnChg>
        <pc:cxnChg chg="add mod topLvl">
          <ac:chgData name="Rogers, Jacob Andrew" userId="9b42db71-9dab-4098-b9aa-a982a85429ed" providerId="ADAL" clId="{26F00F76-79F8-5E44-B207-7044C01451B4}" dt="2021-08-03T19:26:16.884" v="9954" actId="165"/>
          <ac:cxnSpMkLst>
            <pc:docMk/>
            <pc:sldMk cId="1449193073" sldId="917"/>
            <ac:cxnSpMk id="41" creationId="{D3EE27A7-B15C-8341-9382-39368B08D55B}"/>
          </ac:cxnSpMkLst>
        </pc:cxnChg>
        <pc:cxnChg chg="add del mod">
          <ac:chgData name="Rogers, Jacob Andrew" userId="9b42db71-9dab-4098-b9aa-a982a85429ed" providerId="ADAL" clId="{26F00F76-79F8-5E44-B207-7044C01451B4}" dt="2021-07-22T00:37:48.123" v="219" actId="478"/>
          <ac:cxnSpMkLst>
            <pc:docMk/>
            <pc:sldMk cId="1449193073" sldId="917"/>
            <ac:cxnSpMk id="43" creationId="{A90C5275-0423-774C-BF84-ADABEC58CD77}"/>
          </ac:cxnSpMkLst>
        </pc:cxnChg>
        <pc:cxnChg chg="add mod topLvl">
          <ac:chgData name="Rogers, Jacob Andrew" userId="9b42db71-9dab-4098-b9aa-a982a85429ed" providerId="ADAL" clId="{26F00F76-79F8-5E44-B207-7044C01451B4}" dt="2021-08-03T19:26:16.884" v="9954" actId="165"/>
          <ac:cxnSpMkLst>
            <pc:docMk/>
            <pc:sldMk cId="1449193073" sldId="917"/>
            <ac:cxnSpMk id="46" creationId="{786BCA06-3DA3-464C-886E-EE7A750C63CC}"/>
          </ac:cxnSpMkLst>
        </pc:cxnChg>
        <pc:cxnChg chg="add mod topLvl">
          <ac:chgData name="Rogers, Jacob Andrew" userId="9b42db71-9dab-4098-b9aa-a982a85429ed" providerId="ADAL" clId="{26F00F76-79F8-5E44-B207-7044C01451B4}" dt="2021-08-03T19:26:16.884" v="9954" actId="165"/>
          <ac:cxnSpMkLst>
            <pc:docMk/>
            <pc:sldMk cId="1449193073" sldId="917"/>
            <ac:cxnSpMk id="47" creationId="{A974B074-D2E5-4946-BC80-4E1D3C4882F0}"/>
          </ac:cxnSpMkLst>
        </pc:cxnChg>
        <pc:cxnChg chg="add mod topLvl">
          <ac:chgData name="Rogers, Jacob Andrew" userId="9b42db71-9dab-4098-b9aa-a982a85429ed" providerId="ADAL" clId="{26F00F76-79F8-5E44-B207-7044C01451B4}" dt="2021-08-03T19:26:16.884" v="9954" actId="165"/>
          <ac:cxnSpMkLst>
            <pc:docMk/>
            <pc:sldMk cId="1449193073" sldId="917"/>
            <ac:cxnSpMk id="49" creationId="{FC08C7BA-72E8-A640-9F53-8E6A37531230}"/>
          </ac:cxnSpMkLst>
        </pc:cxnChg>
        <pc:cxnChg chg="add mod topLvl">
          <ac:chgData name="Rogers, Jacob Andrew" userId="9b42db71-9dab-4098-b9aa-a982a85429ed" providerId="ADAL" clId="{26F00F76-79F8-5E44-B207-7044C01451B4}" dt="2021-08-03T19:26:16.884" v="9954" actId="165"/>
          <ac:cxnSpMkLst>
            <pc:docMk/>
            <pc:sldMk cId="1449193073" sldId="917"/>
            <ac:cxnSpMk id="51" creationId="{A134DAC1-D6C8-4145-BF9D-ABDA53F3DCEE}"/>
          </ac:cxnSpMkLst>
        </pc:cxnChg>
        <pc:cxnChg chg="add mod topLvl">
          <ac:chgData name="Rogers, Jacob Andrew" userId="9b42db71-9dab-4098-b9aa-a982a85429ed" providerId="ADAL" clId="{26F00F76-79F8-5E44-B207-7044C01451B4}" dt="2021-08-03T19:26:16.884" v="9954" actId="165"/>
          <ac:cxnSpMkLst>
            <pc:docMk/>
            <pc:sldMk cId="1449193073" sldId="917"/>
            <ac:cxnSpMk id="52" creationId="{D3EA128F-5377-B348-B140-1E5AB232BCCC}"/>
          </ac:cxnSpMkLst>
        </pc:cxnChg>
      </pc:sldChg>
      <pc:sldChg chg="addSp delSp modSp mod modShow">
        <pc:chgData name="Rogers, Jacob Andrew" userId="9b42db71-9dab-4098-b9aa-a982a85429ed" providerId="ADAL" clId="{26F00F76-79F8-5E44-B207-7044C01451B4}" dt="2021-07-26T19:01:52.810" v="9684" actId="729"/>
        <pc:sldMkLst>
          <pc:docMk/>
          <pc:sldMk cId="3409879515" sldId="918"/>
        </pc:sldMkLst>
        <pc:spChg chg="mod">
          <ac:chgData name="Rogers, Jacob Andrew" userId="9b42db71-9dab-4098-b9aa-a982a85429ed" providerId="ADAL" clId="{26F00F76-79F8-5E44-B207-7044C01451B4}" dt="2021-07-22T13:55:11.332" v="5062" actId="1076"/>
          <ac:spMkLst>
            <pc:docMk/>
            <pc:sldMk cId="3409879515" sldId="918"/>
            <ac:spMk id="2" creationId="{DF839B82-78E3-184F-8E48-0EE0951B2730}"/>
          </ac:spMkLst>
        </pc:spChg>
        <pc:spChg chg="mod">
          <ac:chgData name="Rogers, Jacob Andrew" userId="9b42db71-9dab-4098-b9aa-a982a85429ed" providerId="ADAL" clId="{26F00F76-79F8-5E44-B207-7044C01451B4}" dt="2021-07-22T13:48:07.971" v="4934" actId="1076"/>
          <ac:spMkLst>
            <pc:docMk/>
            <pc:sldMk cId="3409879515" sldId="918"/>
            <ac:spMk id="8" creationId="{FEA09133-60AA-C44F-A456-2F212506BAE6}"/>
          </ac:spMkLst>
        </pc:spChg>
        <pc:spChg chg="mod">
          <ac:chgData name="Rogers, Jacob Andrew" userId="9b42db71-9dab-4098-b9aa-a982a85429ed" providerId="ADAL" clId="{26F00F76-79F8-5E44-B207-7044C01451B4}" dt="2021-07-22T13:48:07.971" v="4934" actId="1076"/>
          <ac:spMkLst>
            <pc:docMk/>
            <pc:sldMk cId="3409879515" sldId="918"/>
            <ac:spMk id="9" creationId="{E2029393-4E10-D848-8EEB-EBA66A2ECCA0}"/>
          </ac:spMkLst>
        </pc:spChg>
        <pc:spChg chg="del mod">
          <ac:chgData name="Rogers, Jacob Andrew" userId="9b42db71-9dab-4098-b9aa-a982a85429ed" providerId="ADAL" clId="{26F00F76-79F8-5E44-B207-7044C01451B4}" dt="2021-07-22T13:52:07.405" v="4955" actId="478"/>
          <ac:spMkLst>
            <pc:docMk/>
            <pc:sldMk cId="3409879515" sldId="918"/>
            <ac:spMk id="13" creationId="{6F192613-1C82-9F42-959E-A8B8F1164FCB}"/>
          </ac:spMkLst>
        </pc:spChg>
        <pc:spChg chg="add mod">
          <ac:chgData name="Rogers, Jacob Andrew" userId="9b42db71-9dab-4098-b9aa-a982a85429ed" providerId="ADAL" clId="{26F00F76-79F8-5E44-B207-7044C01451B4}" dt="2021-07-22T14:04:47.839" v="5277" actId="1076"/>
          <ac:spMkLst>
            <pc:docMk/>
            <pc:sldMk cId="3409879515" sldId="918"/>
            <ac:spMk id="14" creationId="{97D1A646-716F-EC4B-B3B8-4845CB2E6F55}"/>
          </ac:spMkLst>
        </pc:spChg>
        <pc:spChg chg="add mod">
          <ac:chgData name="Rogers, Jacob Andrew" userId="9b42db71-9dab-4098-b9aa-a982a85429ed" providerId="ADAL" clId="{26F00F76-79F8-5E44-B207-7044C01451B4}" dt="2021-07-22T14:04:58.502" v="5294" actId="1036"/>
          <ac:spMkLst>
            <pc:docMk/>
            <pc:sldMk cId="3409879515" sldId="918"/>
            <ac:spMk id="17" creationId="{C548AC80-0276-684A-A8CE-CFDAEB7D2080}"/>
          </ac:spMkLst>
        </pc:spChg>
        <pc:spChg chg="add mod">
          <ac:chgData name="Rogers, Jacob Andrew" userId="9b42db71-9dab-4098-b9aa-a982a85429ed" providerId="ADAL" clId="{26F00F76-79F8-5E44-B207-7044C01451B4}" dt="2021-07-22T14:49:23.304" v="6085" actId="14100"/>
          <ac:spMkLst>
            <pc:docMk/>
            <pc:sldMk cId="3409879515" sldId="918"/>
            <ac:spMk id="18" creationId="{DF382B03-DA87-FF40-B60B-B878BF41E43E}"/>
          </ac:spMkLst>
        </pc:spChg>
        <pc:spChg chg="del mod">
          <ac:chgData name="Rogers, Jacob Andrew" userId="9b42db71-9dab-4098-b9aa-a982a85429ed" providerId="ADAL" clId="{26F00F76-79F8-5E44-B207-7044C01451B4}" dt="2021-07-22T14:45:04.574" v="5893" actId="478"/>
          <ac:spMkLst>
            <pc:docMk/>
            <pc:sldMk cId="3409879515" sldId="918"/>
            <ac:spMk id="19" creationId="{6ABE72E9-1094-47EE-8FFE-821010A306E7}"/>
          </ac:spMkLst>
        </pc:spChg>
        <pc:spChg chg="add mod">
          <ac:chgData name="Rogers, Jacob Andrew" userId="9b42db71-9dab-4098-b9aa-a982a85429ed" providerId="ADAL" clId="{26F00F76-79F8-5E44-B207-7044C01451B4}" dt="2021-07-22T14:42:18.040" v="5798" actId="1036"/>
          <ac:spMkLst>
            <pc:docMk/>
            <pc:sldMk cId="3409879515" sldId="918"/>
            <ac:spMk id="21" creationId="{EF12BBB9-C9DF-0A48-A887-694DE7D5A9B6}"/>
          </ac:spMkLst>
        </pc:spChg>
        <pc:spChg chg="add mod">
          <ac:chgData name="Rogers, Jacob Andrew" userId="9b42db71-9dab-4098-b9aa-a982a85429ed" providerId="ADAL" clId="{26F00F76-79F8-5E44-B207-7044C01451B4}" dt="2021-07-22T14:42:18.040" v="5798" actId="1036"/>
          <ac:spMkLst>
            <pc:docMk/>
            <pc:sldMk cId="3409879515" sldId="918"/>
            <ac:spMk id="22" creationId="{406184CD-40F5-D24B-85ED-F3F0FADAD00E}"/>
          </ac:spMkLst>
        </pc:spChg>
        <pc:spChg chg="del mod">
          <ac:chgData name="Rogers, Jacob Andrew" userId="9b42db71-9dab-4098-b9aa-a982a85429ed" providerId="ADAL" clId="{26F00F76-79F8-5E44-B207-7044C01451B4}" dt="2021-07-22T14:06:00.518" v="5349" actId="478"/>
          <ac:spMkLst>
            <pc:docMk/>
            <pc:sldMk cId="3409879515" sldId="918"/>
            <ac:spMk id="23" creationId="{FC9D20C1-242F-4361-8BAC-B950BFEFB8DF}"/>
          </ac:spMkLst>
        </pc:spChg>
        <pc:spChg chg="add mod">
          <ac:chgData name="Rogers, Jacob Andrew" userId="9b42db71-9dab-4098-b9aa-a982a85429ed" providerId="ADAL" clId="{26F00F76-79F8-5E44-B207-7044C01451B4}" dt="2021-07-22T14:42:18.040" v="5798" actId="1036"/>
          <ac:spMkLst>
            <pc:docMk/>
            <pc:sldMk cId="3409879515" sldId="918"/>
            <ac:spMk id="24" creationId="{3F7E2788-815F-0A4E-9B39-D9F1914AF42C}"/>
          </ac:spMkLst>
        </pc:spChg>
        <pc:spChg chg="add mod">
          <ac:chgData name="Rogers, Jacob Andrew" userId="9b42db71-9dab-4098-b9aa-a982a85429ed" providerId="ADAL" clId="{26F00F76-79F8-5E44-B207-7044C01451B4}" dt="2021-07-22T14:42:18.040" v="5798" actId="1036"/>
          <ac:spMkLst>
            <pc:docMk/>
            <pc:sldMk cId="3409879515" sldId="918"/>
            <ac:spMk id="28" creationId="{B9792EC3-E533-954C-955C-6C98ED6369CC}"/>
          </ac:spMkLst>
        </pc:spChg>
        <pc:spChg chg="add mod">
          <ac:chgData name="Rogers, Jacob Andrew" userId="9b42db71-9dab-4098-b9aa-a982a85429ed" providerId="ADAL" clId="{26F00F76-79F8-5E44-B207-7044C01451B4}" dt="2021-07-22T14:42:18.040" v="5798" actId="1036"/>
          <ac:spMkLst>
            <pc:docMk/>
            <pc:sldMk cId="3409879515" sldId="918"/>
            <ac:spMk id="29" creationId="{C8510830-CCF2-2442-95CD-259DE95BAAAD}"/>
          </ac:spMkLst>
        </pc:spChg>
        <pc:spChg chg="add mod">
          <ac:chgData name="Rogers, Jacob Andrew" userId="9b42db71-9dab-4098-b9aa-a982a85429ed" providerId="ADAL" clId="{26F00F76-79F8-5E44-B207-7044C01451B4}" dt="2021-07-22T14:42:18.040" v="5798" actId="1036"/>
          <ac:spMkLst>
            <pc:docMk/>
            <pc:sldMk cId="3409879515" sldId="918"/>
            <ac:spMk id="30" creationId="{A3820475-2DCC-574B-9FC2-489782BEA989}"/>
          </ac:spMkLst>
        </pc:spChg>
        <pc:spChg chg="add mod">
          <ac:chgData name="Rogers, Jacob Andrew" userId="9b42db71-9dab-4098-b9aa-a982a85429ed" providerId="ADAL" clId="{26F00F76-79F8-5E44-B207-7044C01451B4}" dt="2021-07-22T14:04:58.502" v="5294" actId="1036"/>
          <ac:spMkLst>
            <pc:docMk/>
            <pc:sldMk cId="3409879515" sldId="918"/>
            <ac:spMk id="31" creationId="{D4B8FA6A-58AD-0341-AEBD-8CF259C53398}"/>
          </ac:spMkLst>
        </pc:spChg>
        <pc:spChg chg="add mod">
          <ac:chgData name="Rogers, Jacob Andrew" userId="9b42db71-9dab-4098-b9aa-a982a85429ed" providerId="ADAL" clId="{26F00F76-79F8-5E44-B207-7044C01451B4}" dt="2021-07-22T14:04:58.502" v="5294" actId="1036"/>
          <ac:spMkLst>
            <pc:docMk/>
            <pc:sldMk cId="3409879515" sldId="918"/>
            <ac:spMk id="32" creationId="{46F60DB2-4848-374E-854E-068EDC8E65E3}"/>
          </ac:spMkLst>
        </pc:spChg>
        <pc:spChg chg="add mod">
          <ac:chgData name="Rogers, Jacob Andrew" userId="9b42db71-9dab-4098-b9aa-a982a85429ed" providerId="ADAL" clId="{26F00F76-79F8-5E44-B207-7044C01451B4}" dt="2021-07-22T14:04:58.502" v="5294" actId="1036"/>
          <ac:spMkLst>
            <pc:docMk/>
            <pc:sldMk cId="3409879515" sldId="918"/>
            <ac:spMk id="33" creationId="{49B05BC7-5674-6F48-99E9-505146821FCC}"/>
          </ac:spMkLst>
        </pc:spChg>
        <pc:spChg chg="add mod">
          <ac:chgData name="Rogers, Jacob Andrew" userId="9b42db71-9dab-4098-b9aa-a982a85429ed" providerId="ADAL" clId="{26F00F76-79F8-5E44-B207-7044C01451B4}" dt="2021-07-22T14:04:58.502" v="5294" actId="1036"/>
          <ac:spMkLst>
            <pc:docMk/>
            <pc:sldMk cId="3409879515" sldId="918"/>
            <ac:spMk id="34" creationId="{B2405445-6566-4842-B761-C7B42190F445}"/>
          </ac:spMkLst>
        </pc:spChg>
        <pc:spChg chg="add mod">
          <ac:chgData name="Rogers, Jacob Andrew" userId="9b42db71-9dab-4098-b9aa-a982a85429ed" providerId="ADAL" clId="{26F00F76-79F8-5E44-B207-7044C01451B4}" dt="2021-07-22T14:04:58.502" v="5294" actId="1036"/>
          <ac:spMkLst>
            <pc:docMk/>
            <pc:sldMk cId="3409879515" sldId="918"/>
            <ac:spMk id="35" creationId="{74B3F09A-3C57-FA4F-946C-0AF58B0D4683}"/>
          </ac:spMkLst>
        </pc:spChg>
        <pc:spChg chg="add mod">
          <ac:chgData name="Rogers, Jacob Andrew" userId="9b42db71-9dab-4098-b9aa-a982a85429ed" providerId="ADAL" clId="{26F00F76-79F8-5E44-B207-7044C01451B4}" dt="2021-07-22T14:04:58.502" v="5294" actId="1036"/>
          <ac:spMkLst>
            <pc:docMk/>
            <pc:sldMk cId="3409879515" sldId="918"/>
            <ac:spMk id="36" creationId="{324A5436-D7AE-F143-A6D2-5DE5ACABACD7}"/>
          </ac:spMkLst>
        </pc:spChg>
        <pc:spChg chg="add del mod">
          <ac:chgData name="Rogers, Jacob Andrew" userId="9b42db71-9dab-4098-b9aa-a982a85429ed" providerId="ADAL" clId="{26F00F76-79F8-5E44-B207-7044C01451B4}" dt="2021-07-22T14:06:00.518" v="5349" actId="478"/>
          <ac:spMkLst>
            <pc:docMk/>
            <pc:sldMk cId="3409879515" sldId="918"/>
            <ac:spMk id="38" creationId="{91EF572F-F1FE-5C46-8E64-DA01F35F53D1}"/>
          </ac:spMkLst>
        </pc:spChg>
        <pc:spChg chg="add del mod">
          <ac:chgData name="Rogers, Jacob Andrew" userId="9b42db71-9dab-4098-b9aa-a982a85429ed" providerId="ADAL" clId="{26F00F76-79F8-5E44-B207-7044C01451B4}" dt="2021-07-22T14:06:00.518" v="5349" actId="478"/>
          <ac:spMkLst>
            <pc:docMk/>
            <pc:sldMk cId="3409879515" sldId="918"/>
            <ac:spMk id="39" creationId="{ECFC03D1-CB15-F44E-B68D-F527D854AFC1}"/>
          </ac:spMkLst>
        </pc:spChg>
        <pc:spChg chg="add del mod">
          <ac:chgData name="Rogers, Jacob Andrew" userId="9b42db71-9dab-4098-b9aa-a982a85429ed" providerId="ADAL" clId="{26F00F76-79F8-5E44-B207-7044C01451B4}" dt="2021-07-22T14:06:00.518" v="5349" actId="478"/>
          <ac:spMkLst>
            <pc:docMk/>
            <pc:sldMk cId="3409879515" sldId="918"/>
            <ac:spMk id="41" creationId="{3637EBD7-A33C-A545-9689-C6FB93ECE918}"/>
          </ac:spMkLst>
        </pc:spChg>
        <pc:spChg chg="add del mod">
          <ac:chgData name="Rogers, Jacob Andrew" userId="9b42db71-9dab-4098-b9aa-a982a85429ed" providerId="ADAL" clId="{26F00F76-79F8-5E44-B207-7044C01451B4}" dt="2021-07-22T14:06:00.518" v="5349" actId="478"/>
          <ac:spMkLst>
            <pc:docMk/>
            <pc:sldMk cId="3409879515" sldId="918"/>
            <ac:spMk id="42" creationId="{D8FE4A62-9B0A-EE48-8B5F-4D69A93431B9}"/>
          </ac:spMkLst>
        </pc:spChg>
        <pc:spChg chg="add mod">
          <ac:chgData name="Rogers, Jacob Andrew" userId="9b42db71-9dab-4098-b9aa-a982a85429ed" providerId="ADAL" clId="{26F00F76-79F8-5E44-B207-7044C01451B4}" dt="2021-07-22T14:38:41.175" v="5691" actId="113"/>
          <ac:spMkLst>
            <pc:docMk/>
            <pc:sldMk cId="3409879515" sldId="918"/>
            <ac:spMk id="43" creationId="{B1068C4A-6125-E24D-9466-D62FBE902ECA}"/>
          </ac:spMkLst>
        </pc:spChg>
        <pc:spChg chg="add mod">
          <ac:chgData name="Rogers, Jacob Andrew" userId="9b42db71-9dab-4098-b9aa-a982a85429ed" providerId="ADAL" clId="{26F00F76-79F8-5E44-B207-7044C01451B4}" dt="2021-07-22T14:38:41.175" v="5691" actId="113"/>
          <ac:spMkLst>
            <pc:docMk/>
            <pc:sldMk cId="3409879515" sldId="918"/>
            <ac:spMk id="44" creationId="{11623EBD-5C39-524E-8BC4-8AEEB779F03E}"/>
          </ac:spMkLst>
        </pc:spChg>
        <pc:spChg chg="add mod">
          <ac:chgData name="Rogers, Jacob Andrew" userId="9b42db71-9dab-4098-b9aa-a982a85429ed" providerId="ADAL" clId="{26F00F76-79F8-5E44-B207-7044C01451B4}" dt="2021-07-22T14:38:41.175" v="5691" actId="113"/>
          <ac:spMkLst>
            <pc:docMk/>
            <pc:sldMk cId="3409879515" sldId="918"/>
            <ac:spMk id="45" creationId="{CDA99518-C787-5143-83A6-384698476FA9}"/>
          </ac:spMkLst>
        </pc:spChg>
        <pc:spChg chg="add mod">
          <ac:chgData name="Rogers, Jacob Andrew" userId="9b42db71-9dab-4098-b9aa-a982a85429ed" providerId="ADAL" clId="{26F00F76-79F8-5E44-B207-7044C01451B4}" dt="2021-07-22T14:38:41.175" v="5691" actId="113"/>
          <ac:spMkLst>
            <pc:docMk/>
            <pc:sldMk cId="3409879515" sldId="918"/>
            <ac:spMk id="46" creationId="{8F1963AA-32E5-9D49-B6C6-BCF9477CD48C}"/>
          </ac:spMkLst>
        </pc:spChg>
        <pc:spChg chg="add mod">
          <ac:chgData name="Rogers, Jacob Andrew" userId="9b42db71-9dab-4098-b9aa-a982a85429ed" providerId="ADAL" clId="{26F00F76-79F8-5E44-B207-7044C01451B4}" dt="2021-07-22T14:38:41.175" v="5691" actId="113"/>
          <ac:spMkLst>
            <pc:docMk/>
            <pc:sldMk cId="3409879515" sldId="918"/>
            <ac:spMk id="47" creationId="{312E286F-DF66-2642-90E0-44391DE65530}"/>
          </ac:spMkLst>
        </pc:spChg>
        <pc:spChg chg="add mod">
          <ac:chgData name="Rogers, Jacob Andrew" userId="9b42db71-9dab-4098-b9aa-a982a85429ed" providerId="ADAL" clId="{26F00F76-79F8-5E44-B207-7044C01451B4}" dt="2021-07-22T14:12:36.586" v="5415" actId="1076"/>
          <ac:spMkLst>
            <pc:docMk/>
            <pc:sldMk cId="3409879515" sldId="918"/>
            <ac:spMk id="55" creationId="{4EAEAE9E-2758-274E-AE6F-D9B65DD14129}"/>
          </ac:spMkLst>
        </pc:spChg>
        <pc:spChg chg="add mod">
          <ac:chgData name="Rogers, Jacob Andrew" userId="9b42db71-9dab-4098-b9aa-a982a85429ed" providerId="ADAL" clId="{26F00F76-79F8-5E44-B207-7044C01451B4}" dt="2021-07-22T14:14:26.796" v="5445" actId="1037"/>
          <ac:spMkLst>
            <pc:docMk/>
            <pc:sldMk cId="3409879515" sldId="918"/>
            <ac:spMk id="60" creationId="{B8873BFA-4E3B-D842-B6FE-043D23565382}"/>
          </ac:spMkLst>
        </pc:spChg>
        <pc:spChg chg="add mod">
          <ac:chgData name="Rogers, Jacob Andrew" userId="9b42db71-9dab-4098-b9aa-a982a85429ed" providerId="ADAL" clId="{26F00F76-79F8-5E44-B207-7044C01451B4}" dt="2021-07-22T14:15:56.648" v="5464" actId="1076"/>
          <ac:spMkLst>
            <pc:docMk/>
            <pc:sldMk cId="3409879515" sldId="918"/>
            <ac:spMk id="70" creationId="{3FD6134B-1A17-9842-AEEA-146A856980FC}"/>
          </ac:spMkLst>
        </pc:spChg>
        <pc:spChg chg="add mod">
          <ac:chgData name="Rogers, Jacob Andrew" userId="9b42db71-9dab-4098-b9aa-a982a85429ed" providerId="ADAL" clId="{26F00F76-79F8-5E44-B207-7044C01451B4}" dt="2021-07-22T14:25:15.717" v="5466" actId="1076"/>
          <ac:spMkLst>
            <pc:docMk/>
            <pc:sldMk cId="3409879515" sldId="918"/>
            <ac:spMk id="74" creationId="{913E9C0F-D8FE-E749-A354-0487C6A574AF}"/>
          </ac:spMkLst>
        </pc:spChg>
        <pc:spChg chg="add mod">
          <ac:chgData name="Rogers, Jacob Andrew" userId="9b42db71-9dab-4098-b9aa-a982a85429ed" providerId="ADAL" clId="{26F00F76-79F8-5E44-B207-7044C01451B4}" dt="2021-07-22T14:36:47.330" v="5641" actId="1037"/>
          <ac:spMkLst>
            <pc:docMk/>
            <pc:sldMk cId="3409879515" sldId="918"/>
            <ac:spMk id="76" creationId="{059E37B5-5CDA-6746-98C0-E4CC1D9E0F96}"/>
          </ac:spMkLst>
        </pc:spChg>
        <pc:spChg chg="add del mod">
          <ac:chgData name="Rogers, Jacob Andrew" userId="9b42db71-9dab-4098-b9aa-a982a85429ed" providerId="ADAL" clId="{26F00F76-79F8-5E44-B207-7044C01451B4}" dt="2021-07-22T14:38:25.145" v="5688" actId="478"/>
          <ac:spMkLst>
            <pc:docMk/>
            <pc:sldMk cId="3409879515" sldId="918"/>
            <ac:spMk id="78" creationId="{DB75213C-14F1-4A4A-A533-7B7415346235}"/>
          </ac:spMkLst>
        </pc:spChg>
        <pc:spChg chg="add mod">
          <ac:chgData name="Rogers, Jacob Andrew" userId="9b42db71-9dab-4098-b9aa-a982a85429ed" providerId="ADAL" clId="{26F00F76-79F8-5E44-B207-7044C01451B4}" dt="2021-07-22T14:42:42.460" v="5824" actId="1035"/>
          <ac:spMkLst>
            <pc:docMk/>
            <pc:sldMk cId="3409879515" sldId="918"/>
            <ac:spMk id="80" creationId="{32D61D9D-2DB3-C34E-B310-78877E477762}"/>
          </ac:spMkLst>
        </pc:spChg>
        <pc:spChg chg="add mod">
          <ac:chgData name="Rogers, Jacob Andrew" userId="9b42db71-9dab-4098-b9aa-a982a85429ed" providerId="ADAL" clId="{26F00F76-79F8-5E44-B207-7044C01451B4}" dt="2021-07-22T14:43:01.781" v="5859" actId="1035"/>
          <ac:spMkLst>
            <pc:docMk/>
            <pc:sldMk cId="3409879515" sldId="918"/>
            <ac:spMk id="82" creationId="{496C6679-883B-214F-A80A-7025AECD93D1}"/>
          </ac:spMkLst>
        </pc:spChg>
        <pc:spChg chg="add mod">
          <ac:chgData name="Rogers, Jacob Andrew" userId="9b42db71-9dab-4098-b9aa-a982a85429ed" providerId="ADAL" clId="{26F00F76-79F8-5E44-B207-7044C01451B4}" dt="2021-07-22T14:36:41.163" v="5630" actId="1038"/>
          <ac:spMkLst>
            <pc:docMk/>
            <pc:sldMk cId="3409879515" sldId="918"/>
            <ac:spMk id="85" creationId="{77E2DB23-833C-6341-B3C0-3D1D2C44DF38}"/>
          </ac:spMkLst>
        </pc:spChg>
        <pc:spChg chg="add mod">
          <ac:chgData name="Rogers, Jacob Andrew" userId="9b42db71-9dab-4098-b9aa-a982a85429ed" providerId="ADAL" clId="{26F00F76-79F8-5E44-B207-7044C01451B4}" dt="2021-07-22T14:38:57.811" v="5697" actId="20577"/>
          <ac:spMkLst>
            <pc:docMk/>
            <pc:sldMk cId="3409879515" sldId="918"/>
            <ac:spMk id="86" creationId="{B18E20DF-5C51-F745-92D5-09F032E93A22}"/>
          </ac:spMkLst>
        </pc:spChg>
        <pc:spChg chg="add del mod">
          <ac:chgData name="Rogers, Jacob Andrew" userId="9b42db71-9dab-4098-b9aa-a982a85429ed" providerId="ADAL" clId="{26F00F76-79F8-5E44-B207-7044C01451B4}" dt="2021-07-22T14:37:48.353" v="5681"/>
          <ac:spMkLst>
            <pc:docMk/>
            <pc:sldMk cId="3409879515" sldId="918"/>
            <ac:spMk id="87" creationId="{E36DBF4E-6E45-4841-8D05-AAA0DF52D9F4}"/>
          </ac:spMkLst>
        </pc:spChg>
        <pc:spChg chg="add del mod">
          <ac:chgData name="Rogers, Jacob Andrew" userId="9b42db71-9dab-4098-b9aa-a982a85429ed" providerId="ADAL" clId="{26F00F76-79F8-5E44-B207-7044C01451B4}" dt="2021-07-22T14:37:48.353" v="5681"/>
          <ac:spMkLst>
            <pc:docMk/>
            <pc:sldMk cId="3409879515" sldId="918"/>
            <ac:spMk id="89" creationId="{120494D0-5D8D-9D44-81DB-A63711C42DDA}"/>
          </ac:spMkLst>
        </pc:spChg>
        <pc:spChg chg="add mod">
          <ac:chgData name="Rogers, Jacob Andrew" userId="9b42db71-9dab-4098-b9aa-a982a85429ed" providerId="ADAL" clId="{26F00F76-79F8-5E44-B207-7044C01451B4}" dt="2021-07-22T14:39:13.807" v="5730" actId="20577"/>
          <ac:spMkLst>
            <pc:docMk/>
            <pc:sldMk cId="3409879515" sldId="918"/>
            <ac:spMk id="91" creationId="{D262390E-FBB3-4E4A-A235-4B79CB9FC317}"/>
          </ac:spMkLst>
        </pc:spChg>
        <pc:spChg chg="add mod">
          <ac:chgData name="Rogers, Jacob Andrew" userId="9b42db71-9dab-4098-b9aa-a982a85429ed" providerId="ADAL" clId="{26F00F76-79F8-5E44-B207-7044C01451B4}" dt="2021-07-22T14:50:08.580" v="6100" actId="1037"/>
          <ac:spMkLst>
            <pc:docMk/>
            <pc:sldMk cId="3409879515" sldId="918"/>
            <ac:spMk id="97" creationId="{DD70CA6D-BF82-B643-ABCF-A589F9953854}"/>
          </ac:spMkLst>
        </pc:spChg>
        <pc:spChg chg="add mod">
          <ac:chgData name="Rogers, Jacob Andrew" userId="9b42db71-9dab-4098-b9aa-a982a85429ed" providerId="ADAL" clId="{26F00F76-79F8-5E44-B207-7044C01451B4}" dt="2021-07-22T14:50:08.580" v="6100" actId="1037"/>
          <ac:spMkLst>
            <pc:docMk/>
            <pc:sldMk cId="3409879515" sldId="918"/>
            <ac:spMk id="101" creationId="{2CFE126C-D2C3-3A44-85FE-DB8C2DA5E921}"/>
          </ac:spMkLst>
        </pc:spChg>
        <pc:spChg chg="add mod">
          <ac:chgData name="Rogers, Jacob Andrew" userId="9b42db71-9dab-4098-b9aa-a982a85429ed" providerId="ADAL" clId="{26F00F76-79F8-5E44-B207-7044C01451B4}" dt="2021-07-22T14:44:53.430" v="5892" actId="1038"/>
          <ac:spMkLst>
            <pc:docMk/>
            <pc:sldMk cId="3409879515" sldId="918"/>
            <ac:spMk id="103" creationId="{147B0261-CEAA-9F4E-9AF4-1D04CE5868D5}"/>
          </ac:spMkLst>
        </pc:spChg>
        <pc:spChg chg="add mod">
          <ac:chgData name="Rogers, Jacob Andrew" userId="9b42db71-9dab-4098-b9aa-a982a85429ed" providerId="ADAL" clId="{26F00F76-79F8-5E44-B207-7044C01451B4}" dt="2021-07-22T14:44:53.430" v="5892" actId="1038"/>
          <ac:spMkLst>
            <pc:docMk/>
            <pc:sldMk cId="3409879515" sldId="918"/>
            <ac:spMk id="105" creationId="{0E77DBFE-45D1-E74A-B494-DA9FCD40866D}"/>
          </ac:spMkLst>
        </pc:spChg>
        <pc:spChg chg="add del mod">
          <ac:chgData name="Rogers, Jacob Andrew" userId="9b42db71-9dab-4098-b9aa-a982a85429ed" providerId="ADAL" clId="{26F00F76-79F8-5E44-B207-7044C01451B4}" dt="2021-07-22T14:49:54.086" v="6092"/>
          <ac:spMkLst>
            <pc:docMk/>
            <pc:sldMk cId="3409879515" sldId="918"/>
            <ac:spMk id="106" creationId="{1EBEF01D-29B3-6941-A371-4B5D49D4FC3F}"/>
          </ac:spMkLst>
        </pc:spChg>
        <pc:spChg chg="add mod">
          <ac:chgData name="Rogers, Jacob Andrew" userId="9b42db71-9dab-4098-b9aa-a982a85429ed" providerId="ADAL" clId="{26F00F76-79F8-5E44-B207-7044C01451B4}" dt="2021-07-22T14:54:09.351" v="6350" actId="14100"/>
          <ac:spMkLst>
            <pc:docMk/>
            <pc:sldMk cId="3409879515" sldId="918"/>
            <ac:spMk id="107" creationId="{A12918E0-6224-3B4B-A604-85BDA1F87BA0}"/>
          </ac:spMkLst>
        </pc:spChg>
        <pc:grpChg chg="del">
          <ac:chgData name="Rogers, Jacob Andrew" userId="9b42db71-9dab-4098-b9aa-a982a85429ed" providerId="ADAL" clId="{26F00F76-79F8-5E44-B207-7044C01451B4}" dt="2021-07-22T13:48:13.966" v="4937" actId="478"/>
          <ac:grpSpMkLst>
            <pc:docMk/>
            <pc:sldMk cId="3409879515" sldId="918"/>
            <ac:grpSpMk id="12" creationId="{21D70F2D-BE3A-5644-A69E-3C82CF7D93B9}"/>
          </ac:grpSpMkLst>
        </pc:grpChg>
        <pc:grpChg chg="add mod">
          <ac:chgData name="Rogers, Jacob Andrew" userId="9b42db71-9dab-4098-b9aa-a982a85429ed" providerId="ADAL" clId="{26F00F76-79F8-5E44-B207-7044C01451B4}" dt="2021-07-25T19:18:45.479" v="7342" actId="1076"/>
          <ac:grpSpMkLst>
            <pc:docMk/>
            <pc:sldMk cId="3409879515" sldId="918"/>
            <ac:grpSpMk id="108" creationId="{BCE14D15-BBCD-D245-B426-0D2A92E56762}"/>
          </ac:grpSpMkLst>
        </pc:grpChg>
        <pc:picChg chg="add mod">
          <ac:chgData name="Rogers, Jacob Andrew" userId="9b42db71-9dab-4098-b9aa-a982a85429ed" providerId="ADAL" clId="{26F00F76-79F8-5E44-B207-7044C01451B4}" dt="2021-07-22T14:09:44.390" v="5373" actId="1035"/>
          <ac:picMkLst>
            <pc:docMk/>
            <pc:sldMk cId="3409879515" sldId="918"/>
            <ac:picMk id="6" creationId="{DD722FEF-8CCA-F744-A3B1-DD8897FAC634}"/>
          </ac:picMkLst>
        </pc:picChg>
        <pc:picChg chg="add mod">
          <ac:chgData name="Rogers, Jacob Andrew" userId="9b42db71-9dab-4098-b9aa-a982a85429ed" providerId="ADAL" clId="{26F00F76-79F8-5E44-B207-7044C01451B4}" dt="2021-07-22T14:09:44.390" v="5373" actId="1035"/>
          <ac:picMkLst>
            <pc:docMk/>
            <pc:sldMk cId="3409879515" sldId="918"/>
            <ac:picMk id="10" creationId="{4F94C278-0F3E-2143-8DAA-841CAE3E91E3}"/>
          </ac:picMkLst>
        </pc:picChg>
        <pc:picChg chg="add mod">
          <ac:chgData name="Rogers, Jacob Andrew" userId="9b42db71-9dab-4098-b9aa-a982a85429ed" providerId="ADAL" clId="{26F00F76-79F8-5E44-B207-7044C01451B4}" dt="2021-07-22T14:09:44.390" v="5373" actId="1035"/>
          <ac:picMkLst>
            <pc:docMk/>
            <pc:sldMk cId="3409879515" sldId="918"/>
            <ac:picMk id="16" creationId="{C8F9487A-0D9B-0147-95C7-44503C35AD6A}"/>
          </ac:picMkLst>
        </pc:picChg>
        <pc:picChg chg="add del mod">
          <ac:chgData name="Rogers, Jacob Andrew" userId="9b42db71-9dab-4098-b9aa-a982a85429ed" providerId="ADAL" clId="{26F00F76-79F8-5E44-B207-7044C01451B4}" dt="2021-07-22T14:00:51.585" v="5181" actId="478"/>
          <ac:picMkLst>
            <pc:docMk/>
            <pc:sldMk cId="3409879515" sldId="918"/>
            <ac:picMk id="25" creationId="{3442B744-B408-5249-B7C8-34D63673AEFB}"/>
          </ac:picMkLst>
        </pc:picChg>
        <pc:picChg chg="add del mod">
          <ac:chgData name="Rogers, Jacob Andrew" userId="9b42db71-9dab-4098-b9aa-a982a85429ed" providerId="ADAL" clId="{26F00F76-79F8-5E44-B207-7044C01451B4}" dt="2021-07-22T14:09:59.424" v="5376" actId="478"/>
          <ac:picMkLst>
            <pc:docMk/>
            <pc:sldMk cId="3409879515" sldId="918"/>
            <ac:picMk id="26" creationId="{A44F2FCC-D385-1F41-8EAD-1FDDA9941EC3}"/>
          </ac:picMkLst>
        </pc:picChg>
        <pc:picChg chg="add del mod">
          <ac:chgData name="Rogers, Jacob Andrew" userId="9b42db71-9dab-4098-b9aa-a982a85429ed" providerId="ADAL" clId="{26F00F76-79F8-5E44-B207-7044C01451B4}" dt="2021-07-22T14:02:25.667" v="5232" actId="478"/>
          <ac:picMkLst>
            <pc:docMk/>
            <pc:sldMk cId="3409879515" sldId="918"/>
            <ac:picMk id="27" creationId="{D2CC64A7-8ADD-0441-8C63-1F1768F1E3BB}"/>
          </ac:picMkLst>
        </pc:picChg>
        <pc:picChg chg="add del mod">
          <ac:chgData name="Rogers, Jacob Andrew" userId="9b42db71-9dab-4098-b9aa-a982a85429ed" providerId="ADAL" clId="{26F00F76-79F8-5E44-B207-7044C01451B4}" dt="2021-07-22T14:09:59.424" v="5376" actId="478"/>
          <ac:picMkLst>
            <pc:docMk/>
            <pc:sldMk cId="3409879515" sldId="918"/>
            <ac:picMk id="37" creationId="{E3D2043D-8324-4848-8F9C-0CF21EF620CF}"/>
          </ac:picMkLst>
        </pc:picChg>
        <pc:picChg chg="add del mod">
          <ac:chgData name="Rogers, Jacob Andrew" userId="9b42db71-9dab-4098-b9aa-a982a85429ed" providerId="ADAL" clId="{26F00F76-79F8-5E44-B207-7044C01451B4}" dt="2021-07-22T14:09:59.424" v="5376" actId="478"/>
          <ac:picMkLst>
            <pc:docMk/>
            <pc:sldMk cId="3409879515" sldId="918"/>
            <ac:picMk id="40" creationId="{4A8BB8CB-ACBD-3B4F-9F74-0B01C8CC28A3}"/>
          </ac:picMkLst>
        </pc:picChg>
        <pc:picChg chg="add mod">
          <ac:chgData name="Rogers, Jacob Andrew" userId="9b42db71-9dab-4098-b9aa-a982a85429ed" providerId="ADAL" clId="{26F00F76-79F8-5E44-B207-7044C01451B4}" dt="2021-07-22T14:10:08.296" v="5377" actId="1076"/>
          <ac:picMkLst>
            <pc:docMk/>
            <pc:sldMk cId="3409879515" sldId="918"/>
            <ac:picMk id="48" creationId="{2D61ACEB-10A3-BA46-B803-ED8D75AA1C99}"/>
          </ac:picMkLst>
        </pc:picChg>
        <pc:picChg chg="add mod">
          <ac:chgData name="Rogers, Jacob Andrew" userId="9b42db71-9dab-4098-b9aa-a982a85429ed" providerId="ADAL" clId="{26F00F76-79F8-5E44-B207-7044C01451B4}" dt="2021-07-22T14:41:20.488" v="5760" actId="166"/>
          <ac:picMkLst>
            <pc:docMk/>
            <pc:sldMk cId="3409879515" sldId="918"/>
            <ac:picMk id="49" creationId="{9E2197CC-900C-964C-B91B-2C3CDFDFFAF3}"/>
          </ac:picMkLst>
        </pc:picChg>
        <pc:picChg chg="add mod">
          <ac:chgData name="Rogers, Jacob Andrew" userId="9b42db71-9dab-4098-b9aa-a982a85429ed" providerId="ADAL" clId="{26F00F76-79F8-5E44-B207-7044C01451B4}" dt="2021-07-22T14:10:08.296" v="5377" actId="1076"/>
          <ac:picMkLst>
            <pc:docMk/>
            <pc:sldMk cId="3409879515" sldId="918"/>
            <ac:picMk id="50" creationId="{E6692AFA-FFCB-3A43-B75B-2AAEC1060BF6}"/>
          </ac:picMkLst>
        </pc:picChg>
        <pc:cxnChg chg="del mod">
          <ac:chgData name="Rogers, Jacob Andrew" userId="9b42db71-9dab-4098-b9aa-a982a85429ed" providerId="ADAL" clId="{26F00F76-79F8-5E44-B207-7044C01451B4}" dt="2021-07-22T14:45:04.574" v="5893" actId="478"/>
          <ac:cxnSpMkLst>
            <pc:docMk/>
            <pc:sldMk cId="3409879515" sldId="918"/>
            <ac:cxnSpMk id="15" creationId="{CFCAE8F9-1D77-46C4-8274-BF91E7C4A016}"/>
          </ac:cxnSpMkLst>
        </pc:cxnChg>
        <pc:cxnChg chg="mod">
          <ac:chgData name="Rogers, Jacob Andrew" userId="9b42db71-9dab-4098-b9aa-a982a85429ed" providerId="ADAL" clId="{26F00F76-79F8-5E44-B207-7044C01451B4}" dt="2021-07-22T14:39:47.046" v="5736" actId="692"/>
          <ac:cxnSpMkLst>
            <pc:docMk/>
            <pc:sldMk cId="3409879515" sldId="918"/>
            <ac:cxnSpMk id="20" creationId="{20E42F42-5660-4B75-9F62-C46AE16B9A47}"/>
          </ac:cxnSpMkLst>
        </pc:cxnChg>
        <pc:cxnChg chg="add mod">
          <ac:chgData name="Rogers, Jacob Andrew" userId="9b42db71-9dab-4098-b9aa-a982a85429ed" providerId="ADAL" clId="{26F00F76-79F8-5E44-B207-7044C01451B4}" dt="2021-07-22T14:40:01.289" v="5738" actId="692"/>
          <ac:cxnSpMkLst>
            <pc:docMk/>
            <pc:sldMk cId="3409879515" sldId="918"/>
            <ac:cxnSpMk id="57" creationId="{06D3F2D4-2F8C-5D4E-9339-A6CF4B25FF28}"/>
          </ac:cxnSpMkLst>
        </pc:cxnChg>
        <pc:cxnChg chg="add mod">
          <ac:chgData name="Rogers, Jacob Andrew" userId="9b42db71-9dab-4098-b9aa-a982a85429ed" providerId="ADAL" clId="{26F00F76-79F8-5E44-B207-7044C01451B4}" dt="2021-07-22T14:40:01.289" v="5738" actId="692"/>
          <ac:cxnSpMkLst>
            <pc:docMk/>
            <pc:sldMk cId="3409879515" sldId="918"/>
            <ac:cxnSpMk id="63" creationId="{75658BF9-406D-D942-A3D1-EB0008CA6254}"/>
          </ac:cxnSpMkLst>
        </pc:cxnChg>
        <pc:cxnChg chg="add mod">
          <ac:chgData name="Rogers, Jacob Andrew" userId="9b42db71-9dab-4098-b9aa-a982a85429ed" providerId="ADAL" clId="{26F00F76-79F8-5E44-B207-7044C01451B4}" dt="2021-07-22T14:40:01.289" v="5738" actId="692"/>
          <ac:cxnSpMkLst>
            <pc:docMk/>
            <pc:sldMk cId="3409879515" sldId="918"/>
            <ac:cxnSpMk id="68" creationId="{425AD286-F200-574D-804A-B766D536CB4D}"/>
          </ac:cxnSpMkLst>
        </pc:cxnChg>
        <pc:cxnChg chg="add mod">
          <ac:chgData name="Rogers, Jacob Andrew" userId="9b42db71-9dab-4098-b9aa-a982a85429ed" providerId="ADAL" clId="{26F00F76-79F8-5E44-B207-7044C01451B4}" dt="2021-07-22T14:40:01.289" v="5738" actId="692"/>
          <ac:cxnSpMkLst>
            <pc:docMk/>
            <pc:sldMk cId="3409879515" sldId="918"/>
            <ac:cxnSpMk id="69" creationId="{5C85F08F-547A-714B-8A0C-6C69321938EE}"/>
          </ac:cxnSpMkLst>
        </pc:cxnChg>
        <pc:cxnChg chg="add mod">
          <ac:chgData name="Rogers, Jacob Andrew" userId="9b42db71-9dab-4098-b9aa-a982a85429ed" providerId="ADAL" clId="{26F00F76-79F8-5E44-B207-7044C01451B4}" dt="2021-07-22T14:40:01.289" v="5738" actId="692"/>
          <ac:cxnSpMkLst>
            <pc:docMk/>
            <pc:sldMk cId="3409879515" sldId="918"/>
            <ac:cxnSpMk id="71" creationId="{7D8E62FC-0280-9942-B924-376C85F2B09E}"/>
          </ac:cxnSpMkLst>
        </pc:cxnChg>
        <pc:cxnChg chg="add mod">
          <ac:chgData name="Rogers, Jacob Andrew" userId="9b42db71-9dab-4098-b9aa-a982a85429ed" providerId="ADAL" clId="{26F00F76-79F8-5E44-B207-7044C01451B4}" dt="2021-07-22T14:40:01.289" v="5738" actId="692"/>
          <ac:cxnSpMkLst>
            <pc:docMk/>
            <pc:sldMk cId="3409879515" sldId="918"/>
            <ac:cxnSpMk id="72" creationId="{54C53154-42F6-8F42-8AF9-8F6A42B8DDC7}"/>
          </ac:cxnSpMkLst>
        </pc:cxnChg>
        <pc:cxnChg chg="add mod">
          <ac:chgData name="Rogers, Jacob Andrew" userId="9b42db71-9dab-4098-b9aa-a982a85429ed" providerId="ADAL" clId="{26F00F76-79F8-5E44-B207-7044C01451B4}" dt="2021-07-22T14:39:47.046" v="5736" actId="692"/>
          <ac:cxnSpMkLst>
            <pc:docMk/>
            <pc:sldMk cId="3409879515" sldId="918"/>
            <ac:cxnSpMk id="73" creationId="{D3F09557-580D-2F49-952E-729DE04EB6E3}"/>
          </ac:cxnSpMkLst>
        </pc:cxnChg>
        <pc:cxnChg chg="add mod">
          <ac:chgData name="Rogers, Jacob Andrew" userId="9b42db71-9dab-4098-b9aa-a982a85429ed" providerId="ADAL" clId="{26F00F76-79F8-5E44-B207-7044C01451B4}" dt="2021-07-22T14:39:37.499" v="5734" actId="692"/>
          <ac:cxnSpMkLst>
            <pc:docMk/>
            <pc:sldMk cId="3409879515" sldId="918"/>
            <ac:cxnSpMk id="75" creationId="{6439FC7F-2D65-1440-B3EA-07DF5F379E70}"/>
          </ac:cxnSpMkLst>
        </pc:cxnChg>
        <pc:cxnChg chg="add del mod">
          <ac:chgData name="Rogers, Jacob Andrew" userId="9b42db71-9dab-4098-b9aa-a982a85429ed" providerId="ADAL" clId="{26F00F76-79F8-5E44-B207-7044C01451B4}" dt="2021-07-22T14:38:25.145" v="5688" actId="478"/>
          <ac:cxnSpMkLst>
            <pc:docMk/>
            <pc:sldMk cId="3409879515" sldId="918"/>
            <ac:cxnSpMk id="77" creationId="{6C26AEE0-A167-CC48-8D8A-FBF53AE33DE5}"/>
          </ac:cxnSpMkLst>
        </pc:cxnChg>
        <pc:cxnChg chg="add mod">
          <ac:chgData name="Rogers, Jacob Andrew" userId="9b42db71-9dab-4098-b9aa-a982a85429ed" providerId="ADAL" clId="{26F00F76-79F8-5E44-B207-7044C01451B4}" dt="2021-07-22T14:39:47.046" v="5736" actId="692"/>
          <ac:cxnSpMkLst>
            <pc:docMk/>
            <pc:sldMk cId="3409879515" sldId="918"/>
            <ac:cxnSpMk id="79" creationId="{BB0319D0-1F93-1A41-9325-C1C70A4EF749}"/>
          </ac:cxnSpMkLst>
        </pc:cxnChg>
        <pc:cxnChg chg="add mod">
          <ac:chgData name="Rogers, Jacob Andrew" userId="9b42db71-9dab-4098-b9aa-a982a85429ed" providerId="ADAL" clId="{26F00F76-79F8-5E44-B207-7044C01451B4}" dt="2021-07-22T14:39:47.046" v="5736" actId="692"/>
          <ac:cxnSpMkLst>
            <pc:docMk/>
            <pc:sldMk cId="3409879515" sldId="918"/>
            <ac:cxnSpMk id="81" creationId="{6C1DBC7A-400B-FA44-AB12-AF113355CE22}"/>
          </ac:cxnSpMkLst>
        </pc:cxnChg>
        <pc:cxnChg chg="add mod">
          <ac:chgData name="Rogers, Jacob Andrew" userId="9b42db71-9dab-4098-b9aa-a982a85429ed" providerId="ADAL" clId="{26F00F76-79F8-5E44-B207-7044C01451B4}" dt="2021-07-22T14:39:29.315" v="5732" actId="692"/>
          <ac:cxnSpMkLst>
            <pc:docMk/>
            <pc:sldMk cId="3409879515" sldId="918"/>
            <ac:cxnSpMk id="83" creationId="{3FD62E91-3A24-C94D-AE6B-F2B33D89622A}"/>
          </ac:cxnSpMkLst>
        </pc:cxnChg>
        <pc:cxnChg chg="add mod">
          <ac:chgData name="Rogers, Jacob Andrew" userId="9b42db71-9dab-4098-b9aa-a982a85429ed" providerId="ADAL" clId="{26F00F76-79F8-5E44-B207-7044C01451B4}" dt="2021-07-22T14:39:47.046" v="5736" actId="692"/>
          <ac:cxnSpMkLst>
            <pc:docMk/>
            <pc:sldMk cId="3409879515" sldId="918"/>
            <ac:cxnSpMk id="84" creationId="{8BA7CB51-05C9-6F43-A720-C397F005A7B2}"/>
          </ac:cxnSpMkLst>
        </pc:cxnChg>
        <pc:cxnChg chg="add del mod">
          <ac:chgData name="Rogers, Jacob Andrew" userId="9b42db71-9dab-4098-b9aa-a982a85429ed" providerId="ADAL" clId="{26F00F76-79F8-5E44-B207-7044C01451B4}" dt="2021-07-22T14:37:48.353" v="5681"/>
          <ac:cxnSpMkLst>
            <pc:docMk/>
            <pc:sldMk cId="3409879515" sldId="918"/>
            <ac:cxnSpMk id="88" creationId="{B843EBBC-C269-2347-A480-F3AB09DAAF10}"/>
          </ac:cxnSpMkLst>
        </pc:cxnChg>
        <pc:cxnChg chg="add mod">
          <ac:chgData name="Rogers, Jacob Andrew" userId="9b42db71-9dab-4098-b9aa-a982a85429ed" providerId="ADAL" clId="{26F00F76-79F8-5E44-B207-7044C01451B4}" dt="2021-07-22T14:39:47.046" v="5736" actId="692"/>
          <ac:cxnSpMkLst>
            <pc:docMk/>
            <pc:sldMk cId="3409879515" sldId="918"/>
            <ac:cxnSpMk id="90" creationId="{7A6D55E7-609B-AC4A-90D7-AEF4BA5E85DA}"/>
          </ac:cxnSpMkLst>
        </pc:cxnChg>
        <pc:cxnChg chg="add mod">
          <ac:chgData name="Rogers, Jacob Andrew" userId="9b42db71-9dab-4098-b9aa-a982a85429ed" providerId="ADAL" clId="{26F00F76-79F8-5E44-B207-7044C01451B4}" dt="2021-07-22T14:41:35.699" v="5787" actId="1036"/>
          <ac:cxnSpMkLst>
            <pc:docMk/>
            <pc:sldMk cId="3409879515" sldId="918"/>
            <ac:cxnSpMk id="92" creationId="{8877719F-BB23-B44B-9D80-04FD955D85EC}"/>
          </ac:cxnSpMkLst>
        </pc:cxnChg>
        <pc:cxnChg chg="add mod">
          <ac:chgData name="Rogers, Jacob Andrew" userId="9b42db71-9dab-4098-b9aa-a982a85429ed" providerId="ADAL" clId="{26F00F76-79F8-5E44-B207-7044C01451B4}" dt="2021-07-22T14:41:35.699" v="5787" actId="1036"/>
          <ac:cxnSpMkLst>
            <pc:docMk/>
            <pc:sldMk cId="3409879515" sldId="918"/>
            <ac:cxnSpMk id="95" creationId="{E6CCFD97-D708-074E-B62F-E87057EF28E5}"/>
          </ac:cxnSpMkLst>
        </pc:cxnChg>
        <pc:cxnChg chg="add mod">
          <ac:chgData name="Rogers, Jacob Andrew" userId="9b42db71-9dab-4098-b9aa-a982a85429ed" providerId="ADAL" clId="{26F00F76-79F8-5E44-B207-7044C01451B4}" dt="2021-07-22T14:41:35.699" v="5787" actId="1036"/>
          <ac:cxnSpMkLst>
            <pc:docMk/>
            <pc:sldMk cId="3409879515" sldId="918"/>
            <ac:cxnSpMk id="96" creationId="{F84C5231-BC48-1842-AD54-20D02C5DCF9D}"/>
          </ac:cxnSpMkLst>
        </pc:cxnChg>
        <pc:cxnChg chg="add mod">
          <ac:chgData name="Rogers, Jacob Andrew" userId="9b42db71-9dab-4098-b9aa-a982a85429ed" providerId="ADAL" clId="{26F00F76-79F8-5E44-B207-7044C01451B4}" dt="2021-07-22T14:41:50.303" v="5790" actId="1076"/>
          <ac:cxnSpMkLst>
            <pc:docMk/>
            <pc:sldMk cId="3409879515" sldId="918"/>
            <ac:cxnSpMk id="98" creationId="{2E3466D8-4DDF-E64B-BAD8-17942DDF48B3}"/>
          </ac:cxnSpMkLst>
        </pc:cxnChg>
        <pc:cxnChg chg="add mod">
          <ac:chgData name="Rogers, Jacob Andrew" userId="9b42db71-9dab-4098-b9aa-a982a85429ed" providerId="ADAL" clId="{26F00F76-79F8-5E44-B207-7044C01451B4}" dt="2021-07-22T14:41:50.303" v="5790" actId="1076"/>
          <ac:cxnSpMkLst>
            <pc:docMk/>
            <pc:sldMk cId="3409879515" sldId="918"/>
            <ac:cxnSpMk id="99" creationId="{F66A2B7F-0605-6E48-A011-A590AF0F2E97}"/>
          </ac:cxnSpMkLst>
        </pc:cxnChg>
        <pc:cxnChg chg="add mod">
          <ac:chgData name="Rogers, Jacob Andrew" userId="9b42db71-9dab-4098-b9aa-a982a85429ed" providerId="ADAL" clId="{26F00F76-79F8-5E44-B207-7044C01451B4}" dt="2021-07-22T14:41:50.303" v="5790" actId="1076"/>
          <ac:cxnSpMkLst>
            <pc:docMk/>
            <pc:sldMk cId="3409879515" sldId="918"/>
            <ac:cxnSpMk id="100" creationId="{7B9D0FD5-A5EB-494F-8B06-F579C4B37FD3}"/>
          </ac:cxnSpMkLst>
        </pc:cxnChg>
        <pc:cxnChg chg="add mod">
          <ac:chgData name="Rogers, Jacob Andrew" userId="9b42db71-9dab-4098-b9aa-a982a85429ed" providerId="ADAL" clId="{26F00F76-79F8-5E44-B207-7044C01451B4}" dt="2021-07-22T14:43:39.031" v="5861" actId="1076"/>
          <ac:cxnSpMkLst>
            <pc:docMk/>
            <pc:sldMk cId="3409879515" sldId="918"/>
            <ac:cxnSpMk id="102" creationId="{46C6C048-7824-7B49-BD4F-9C734AD3FAF3}"/>
          </ac:cxnSpMkLst>
        </pc:cxnChg>
        <pc:cxnChg chg="add mod">
          <ac:chgData name="Rogers, Jacob Andrew" userId="9b42db71-9dab-4098-b9aa-a982a85429ed" providerId="ADAL" clId="{26F00F76-79F8-5E44-B207-7044C01451B4}" dt="2021-07-22T14:43:56.756" v="5869" actId="1035"/>
          <ac:cxnSpMkLst>
            <pc:docMk/>
            <pc:sldMk cId="3409879515" sldId="918"/>
            <ac:cxnSpMk id="104" creationId="{E1489C39-8FBB-2347-BC06-7A67AC77ADC5}"/>
          </ac:cxnSpMkLst>
        </pc:cxnChg>
      </pc:sldChg>
      <pc:sldChg chg="addSp delSp modSp mod">
        <pc:chgData name="Rogers, Jacob Andrew" userId="9b42db71-9dab-4098-b9aa-a982a85429ed" providerId="ADAL" clId="{26F00F76-79F8-5E44-B207-7044C01451B4}" dt="2021-08-03T20:16:20.534" v="10015" actId="14100"/>
        <pc:sldMkLst>
          <pc:docMk/>
          <pc:sldMk cId="4175558624" sldId="919"/>
        </pc:sldMkLst>
        <pc:spChg chg="mod">
          <ac:chgData name="Rogers, Jacob Andrew" userId="9b42db71-9dab-4098-b9aa-a982a85429ed" providerId="ADAL" clId="{26F00F76-79F8-5E44-B207-7044C01451B4}" dt="2021-07-22T15:08:45.956" v="6647" actId="20577"/>
          <ac:spMkLst>
            <pc:docMk/>
            <pc:sldMk cId="4175558624" sldId="919"/>
            <ac:spMk id="2" creationId="{95842468-1ECB-1A45-8A07-A80C58998BFA}"/>
          </ac:spMkLst>
        </pc:spChg>
        <pc:spChg chg="del">
          <ac:chgData name="Rogers, Jacob Andrew" userId="9b42db71-9dab-4098-b9aa-a982a85429ed" providerId="ADAL" clId="{26F00F76-79F8-5E44-B207-7044C01451B4}" dt="2021-07-22T01:40:50.449" v="2583" actId="478"/>
          <ac:spMkLst>
            <pc:docMk/>
            <pc:sldMk cId="4175558624" sldId="919"/>
            <ac:spMk id="4" creationId="{2A5FF2AD-BA35-0E4A-8927-F38C1E5C1820}"/>
          </ac:spMkLst>
        </pc:spChg>
        <pc:spChg chg="add mod">
          <ac:chgData name="Rogers, Jacob Andrew" userId="9b42db71-9dab-4098-b9aa-a982a85429ed" providerId="ADAL" clId="{26F00F76-79F8-5E44-B207-7044C01451B4}" dt="2021-07-22T01:33:45.755" v="2479" actId="1035"/>
          <ac:spMkLst>
            <pc:docMk/>
            <pc:sldMk cId="4175558624" sldId="919"/>
            <ac:spMk id="11" creationId="{566A585C-2B49-EF42-94F1-778E6D0E41D5}"/>
          </ac:spMkLst>
        </pc:spChg>
        <pc:spChg chg="mod">
          <ac:chgData name="Rogers, Jacob Andrew" userId="9b42db71-9dab-4098-b9aa-a982a85429ed" providerId="ADAL" clId="{26F00F76-79F8-5E44-B207-7044C01451B4}" dt="2021-07-22T15:31:25.559" v="6931" actId="1076"/>
          <ac:spMkLst>
            <pc:docMk/>
            <pc:sldMk cId="4175558624" sldId="919"/>
            <ac:spMk id="12" creationId="{50F86E40-664F-4710-980F-80C4654E5E7E}"/>
          </ac:spMkLst>
        </pc:spChg>
        <pc:spChg chg="mod">
          <ac:chgData name="Rogers, Jacob Andrew" userId="9b42db71-9dab-4098-b9aa-a982a85429ed" providerId="ADAL" clId="{26F00F76-79F8-5E44-B207-7044C01451B4}" dt="2021-07-22T01:51:30.663" v="2765" actId="1076"/>
          <ac:spMkLst>
            <pc:docMk/>
            <pc:sldMk cId="4175558624" sldId="919"/>
            <ac:spMk id="13" creationId="{A1D97895-78A2-47BF-B337-A84D473DED64}"/>
          </ac:spMkLst>
        </pc:spChg>
        <pc:spChg chg="mod">
          <ac:chgData name="Rogers, Jacob Andrew" userId="9b42db71-9dab-4098-b9aa-a982a85429ed" providerId="ADAL" clId="{26F00F76-79F8-5E44-B207-7044C01451B4}" dt="2021-07-22T01:51:23.086" v="2764" actId="1076"/>
          <ac:spMkLst>
            <pc:docMk/>
            <pc:sldMk cId="4175558624" sldId="919"/>
            <ac:spMk id="14" creationId="{C752D8B8-CBD7-42DD-BAE6-420746FD3941}"/>
          </ac:spMkLst>
        </pc:spChg>
        <pc:spChg chg="add mod">
          <ac:chgData name="Rogers, Jacob Andrew" userId="9b42db71-9dab-4098-b9aa-a982a85429ed" providerId="ADAL" clId="{26F00F76-79F8-5E44-B207-7044C01451B4}" dt="2021-07-22T15:27:16.850" v="6865" actId="1035"/>
          <ac:spMkLst>
            <pc:docMk/>
            <pc:sldMk cId="4175558624" sldId="919"/>
            <ac:spMk id="17" creationId="{014638BB-114B-6D43-86AE-725570041115}"/>
          </ac:spMkLst>
        </pc:spChg>
        <pc:spChg chg="del mod">
          <ac:chgData name="Rogers, Jacob Andrew" userId="9b42db71-9dab-4098-b9aa-a982a85429ed" providerId="ADAL" clId="{26F00F76-79F8-5E44-B207-7044C01451B4}" dt="2021-07-22T13:35:04.690" v="4456" actId="478"/>
          <ac:spMkLst>
            <pc:docMk/>
            <pc:sldMk cId="4175558624" sldId="919"/>
            <ac:spMk id="19" creationId="{19BF95A5-9E0C-4477-B7A5-56E517A72A47}"/>
          </ac:spMkLst>
        </pc:spChg>
        <pc:spChg chg="add mod">
          <ac:chgData name="Rogers, Jacob Andrew" userId="9b42db71-9dab-4098-b9aa-a982a85429ed" providerId="ADAL" clId="{26F00F76-79F8-5E44-B207-7044C01451B4}" dt="2021-07-22T15:29:26.880" v="6913" actId="114"/>
          <ac:spMkLst>
            <pc:docMk/>
            <pc:sldMk cId="4175558624" sldId="919"/>
            <ac:spMk id="20" creationId="{9CBFA78A-8D90-9245-AA04-6CD0CC8AA2EC}"/>
          </ac:spMkLst>
        </pc:spChg>
        <pc:spChg chg="add mod">
          <ac:chgData name="Rogers, Jacob Andrew" userId="9b42db71-9dab-4098-b9aa-a982a85429ed" providerId="ADAL" clId="{26F00F76-79F8-5E44-B207-7044C01451B4}" dt="2021-08-03T20:16:20.534" v="10015" actId="14100"/>
          <ac:spMkLst>
            <pc:docMk/>
            <pc:sldMk cId="4175558624" sldId="919"/>
            <ac:spMk id="21" creationId="{FE3C1A8A-A378-184A-A0F1-F49C1F7B1F17}"/>
          </ac:spMkLst>
        </pc:spChg>
        <pc:spChg chg="add mod">
          <ac:chgData name="Rogers, Jacob Andrew" userId="9b42db71-9dab-4098-b9aa-a982a85429ed" providerId="ADAL" clId="{26F00F76-79F8-5E44-B207-7044C01451B4}" dt="2021-07-22T01:36:21.044" v="2519" actId="1076"/>
          <ac:spMkLst>
            <pc:docMk/>
            <pc:sldMk cId="4175558624" sldId="919"/>
            <ac:spMk id="22" creationId="{91892A05-FA9B-CB44-93C1-9C427518D71F}"/>
          </ac:spMkLst>
        </pc:spChg>
        <pc:spChg chg="del mod">
          <ac:chgData name="Rogers, Jacob Andrew" userId="9b42db71-9dab-4098-b9aa-a982a85429ed" providerId="ADAL" clId="{26F00F76-79F8-5E44-B207-7044C01451B4}" dt="2021-07-22T13:34:48.709" v="4452" actId="478"/>
          <ac:spMkLst>
            <pc:docMk/>
            <pc:sldMk cId="4175558624" sldId="919"/>
            <ac:spMk id="24" creationId="{786F7D75-2935-4F95-9CCF-CD772839B1F1}"/>
          </ac:spMkLst>
        </pc:spChg>
        <pc:spChg chg="del mod">
          <ac:chgData name="Rogers, Jacob Andrew" userId="9b42db71-9dab-4098-b9aa-a982a85429ed" providerId="ADAL" clId="{26F00F76-79F8-5E44-B207-7044C01451B4}" dt="2021-07-22T01:31:42.813" v="2436" actId="478"/>
          <ac:spMkLst>
            <pc:docMk/>
            <pc:sldMk cId="4175558624" sldId="919"/>
            <ac:spMk id="25" creationId="{764D0E80-0333-4C74-BB48-EF59284C6051}"/>
          </ac:spMkLst>
        </pc:spChg>
        <pc:spChg chg="del mod">
          <ac:chgData name="Rogers, Jacob Andrew" userId="9b42db71-9dab-4098-b9aa-a982a85429ed" providerId="ADAL" clId="{26F00F76-79F8-5E44-B207-7044C01451B4}" dt="2021-07-22T15:20:20.109" v="6729" actId="478"/>
          <ac:spMkLst>
            <pc:docMk/>
            <pc:sldMk cId="4175558624" sldId="919"/>
            <ac:spMk id="26" creationId="{F8CFACAF-A497-4BD3-8BB2-8A14393967AC}"/>
          </ac:spMkLst>
        </pc:spChg>
        <pc:spChg chg="add mod">
          <ac:chgData name="Rogers, Jacob Andrew" userId="9b42db71-9dab-4098-b9aa-a982a85429ed" providerId="ADAL" clId="{26F00F76-79F8-5E44-B207-7044C01451B4}" dt="2021-07-22T02:05:18.365" v="2918" actId="1036"/>
          <ac:spMkLst>
            <pc:docMk/>
            <pc:sldMk cId="4175558624" sldId="919"/>
            <ac:spMk id="27" creationId="{2F0B5A99-C198-5841-BCAC-F69D234962B1}"/>
          </ac:spMkLst>
        </pc:spChg>
        <pc:spChg chg="add mod">
          <ac:chgData name="Rogers, Jacob Andrew" userId="9b42db71-9dab-4098-b9aa-a982a85429ed" providerId="ADAL" clId="{26F00F76-79F8-5E44-B207-7044C01451B4}" dt="2021-07-22T02:00:34.981" v="2905" actId="1076"/>
          <ac:spMkLst>
            <pc:docMk/>
            <pc:sldMk cId="4175558624" sldId="919"/>
            <ac:spMk id="29" creationId="{4CC6AAC9-1570-2943-8CBA-1010C5C010FD}"/>
          </ac:spMkLst>
        </pc:spChg>
        <pc:spChg chg="add mod">
          <ac:chgData name="Rogers, Jacob Andrew" userId="9b42db71-9dab-4098-b9aa-a982a85429ed" providerId="ADAL" clId="{26F00F76-79F8-5E44-B207-7044C01451B4}" dt="2021-07-22T15:23:02.148" v="6805" actId="166"/>
          <ac:spMkLst>
            <pc:docMk/>
            <pc:sldMk cId="4175558624" sldId="919"/>
            <ac:spMk id="32" creationId="{4DD94298-0F74-914F-9271-D5865FBF1911}"/>
          </ac:spMkLst>
        </pc:spChg>
        <pc:spChg chg="add mod">
          <ac:chgData name="Rogers, Jacob Andrew" userId="9b42db71-9dab-4098-b9aa-a982a85429ed" providerId="ADAL" clId="{26F00F76-79F8-5E44-B207-7044C01451B4}" dt="2021-07-22T01:35:01.705" v="2502" actId="1038"/>
          <ac:spMkLst>
            <pc:docMk/>
            <pc:sldMk cId="4175558624" sldId="919"/>
            <ac:spMk id="34" creationId="{9A528B8B-9D11-4748-88B7-955F8108295E}"/>
          </ac:spMkLst>
        </pc:spChg>
        <pc:spChg chg="add mod">
          <ac:chgData name="Rogers, Jacob Andrew" userId="9b42db71-9dab-4098-b9aa-a982a85429ed" providerId="ADAL" clId="{26F00F76-79F8-5E44-B207-7044C01451B4}" dt="2021-07-22T01:38:02.020" v="2558" actId="208"/>
          <ac:spMkLst>
            <pc:docMk/>
            <pc:sldMk cId="4175558624" sldId="919"/>
            <ac:spMk id="36" creationId="{686AA23E-337D-2949-87AC-63FBB27C968F}"/>
          </ac:spMkLst>
        </pc:spChg>
        <pc:spChg chg="add mod">
          <ac:chgData name="Rogers, Jacob Andrew" userId="9b42db71-9dab-4098-b9aa-a982a85429ed" providerId="ADAL" clId="{26F00F76-79F8-5E44-B207-7044C01451B4}" dt="2021-07-22T15:19:41.560" v="6692" actId="1076"/>
          <ac:spMkLst>
            <pc:docMk/>
            <pc:sldMk cId="4175558624" sldId="919"/>
            <ac:spMk id="39" creationId="{2C307D78-F1F9-3341-999C-46E85F6FCC36}"/>
          </ac:spMkLst>
        </pc:spChg>
        <pc:spChg chg="add mod">
          <ac:chgData name="Rogers, Jacob Andrew" userId="9b42db71-9dab-4098-b9aa-a982a85429ed" providerId="ADAL" clId="{26F00F76-79F8-5E44-B207-7044C01451B4}" dt="2021-07-22T15:35:03.792" v="6977" actId="114"/>
          <ac:spMkLst>
            <pc:docMk/>
            <pc:sldMk cId="4175558624" sldId="919"/>
            <ac:spMk id="41" creationId="{C2BE63FC-F6E1-7845-9497-48971647E5F6}"/>
          </ac:spMkLst>
        </pc:spChg>
        <pc:spChg chg="add mod">
          <ac:chgData name="Rogers, Jacob Andrew" userId="9b42db71-9dab-4098-b9aa-a982a85429ed" providerId="ADAL" clId="{26F00F76-79F8-5E44-B207-7044C01451B4}" dt="2021-07-22T15:16:35.774" v="6679" actId="20577"/>
          <ac:spMkLst>
            <pc:docMk/>
            <pc:sldMk cId="4175558624" sldId="919"/>
            <ac:spMk id="44" creationId="{3137D645-EBFE-0449-9B24-664D101B5701}"/>
          </ac:spMkLst>
        </pc:spChg>
        <pc:spChg chg="add mod">
          <ac:chgData name="Rogers, Jacob Andrew" userId="9b42db71-9dab-4098-b9aa-a982a85429ed" providerId="ADAL" clId="{26F00F76-79F8-5E44-B207-7044C01451B4}" dt="2021-07-22T15:16:38.826" v="6681" actId="20577"/>
          <ac:spMkLst>
            <pc:docMk/>
            <pc:sldMk cId="4175558624" sldId="919"/>
            <ac:spMk id="45" creationId="{CFEF8DB5-A0DD-5F48-8368-0BC846997A21}"/>
          </ac:spMkLst>
        </pc:spChg>
        <pc:spChg chg="add mod">
          <ac:chgData name="Rogers, Jacob Andrew" userId="9b42db71-9dab-4098-b9aa-a982a85429ed" providerId="ADAL" clId="{26F00F76-79F8-5E44-B207-7044C01451B4}" dt="2021-07-22T15:16:45.384" v="6685" actId="20577"/>
          <ac:spMkLst>
            <pc:docMk/>
            <pc:sldMk cId="4175558624" sldId="919"/>
            <ac:spMk id="48" creationId="{0FF014BA-533E-F54C-A6DD-F2C6546C7407}"/>
          </ac:spMkLst>
        </pc:spChg>
        <pc:spChg chg="add mod">
          <ac:chgData name="Rogers, Jacob Andrew" userId="9b42db71-9dab-4098-b9aa-a982a85429ed" providerId="ADAL" clId="{26F00F76-79F8-5E44-B207-7044C01451B4}" dt="2021-07-22T15:16:42.164" v="6683" actId="20577"/>
          <ac:spMkLst>
            <pc:docMk/>
            <pc:sldMk cId="4175558624" sldId="919"/>
            <ac:spMk id="49" creationId="{CBB4F5FF-0E74-2848-B11B-585165424813}"/>
          </ac:spMkLst>
        </pc:spChg>
        <pc:spChg chg="add mod">
          <ac:chgData name="Rogers, Jacob Andrew" userId="9b42db71-9dab-4098-b9aa-a982a85429ed" providerId="ADAL" clId="{26F00F76-79F8-5E44-B207-7044C01451B4}" dt="2021-07-22T01:49:24.879" v="2735" actId="14100"/>
          <ac:spMkLst>
            <pc:docMk/>
            <pc:sldMk cId="4175558624" sldId="919"/>
            <ac:spMk id="50" creationId="{A137D47D-36D0-A54C-A994-7C0C726305B8}"/>
          </ac:spMkLst>
        </pc:spChg>
        <pc:spChg chg="add del mod">
          <ac:chgData name="Rogers, Jacob Andrew" userId="9b42db71-9dab-4098-b9aa-a982a85429ed" providerId="ADAL" clId="{26F00F76-79F8-5E44-B207-7044C01451B4}" dt="2021-07-22T01:48:52.018" v="2725"/>
          <ac:spMkLst>
            <pc:docMk/>
            <pc:sldMk cId="4175558624" sldId="919"/>
            <ac:spMk id="53" creationId="{F5326DAD-F4F5-7744-8CA5-4E35F0C52E45}"/>
          </ac:spMkLst>
        </pc:spChg>
        <pc:spChg chg="add del mod">
          <ac:chgData name="Rogers, Jacob Andrew" userId="9b42db71-9dab-4098-b9aa-a982a85429ed" providerId="ADAL" clId="{26F00F76-79F8-5E44-B207-7044C01451B4}" dt="2021-07-22T01:48:52.018" v="2725"/>
          <ac:spMkLst>
            <pc:docMk/>
            <pc:sldMk cId="4175558624" sldId="919"/>
            <ac:spMk id="54" creationId="{6FFB2FA5-C5B0-C042-8A7B-3D63A007F294}"/>
          </ac:spMkLst>
        </pc:spChg>
        <pc:spChg chg="add mod">
          <ac:chgData name="Rogers, Jacob Andrew" userId="9b42db71-9dab-4098-b9aa-a982a85429ed" providerId="ADAL" clId="{26F00F76-79F8-5E44-B207-7044C01451B4}" dt="2021-07-22T02:00:27.091" v="2904" actId="1037"/>
          <ac:spMkLst>
            <pc:docMk/>
            <pc:sldMk cId="4175558624" sldId="919"/>
            <ac:spMk id="55" creationId="{49F8A294-E9B9-D844-9AD7-A33B21D6F417}"/>
          </ac:spMkLst>
        </pc:spChg>
        <pc:spChg chg="add mod">
          <ac:chgData name="Rogers, Jacob Andrew" userId="9b42db71-9dab-4098-b9aa-a982a85429ed" providerId="ADAL" clId="{26F00F76-79F8-5E44-B207-7044C01451B4}" dt="2021-07-22T01:50:54.295" v="2758" actId="14100"/>
          <ac:spMkLst>
            <pc:docMk/>
            <pc:sldMk cId="4175558624" sldId="919"/>
            <ac:spMk id="56" creationId="{B3D8325B-061C-5542-92D0-29196D9FD2AB}"/>
          </ac:spMkLst>
        </pc:spChg>
        <pc:spChg chg="add mod">
          <ac:chgData name="Rogers, Jacob Andrew" userId="9b42db71-9dab-4098-b9aa-a982a85429ed" providerId="ADAL" clId="{26F00F76-79F8-5E44-B207-7044C01451B4}" dt="2021-07-22T01:51:12.726" v="2762" actId="1076"/>
          <ac:spMkLst>
            <pc:docMk/>
            <pc:sldMk cId="4175558624" sldId="919"/>
            <ac:spMk id="57" creationId="{A20FE6BD-9667-1343-ABD9-96F73B46C989}"/>
          </ac:spMkLst>
        </pc:spChg>
        <pc:spChg chg="add del mod">
          <ac:chgData name="Rogers, Jacob Andrew" userId="9b42db71-9dab-4098-b9aa-a982a85429ed" providerId="ADAL" clId="{26F00F76-79F8-5E44-B207-7044C01451B4}" dt="2021-07-22T01:52:44.894" v="2783"/>
          <ac:spMkLst>
            <pc:docMk/>
            <pc:sldMk cId="4175558624" sldId="919"/>
            <ac:spMk id="59" creationId="{EA6D064A-C195-E046-9238-CA7851517B60}"/>
          </ac:spMkLst>
        </pc:spChg>
        <pc:spChg chg="add del mod">
          <ac:chgData name="Rogers, Jacob Andrew" userId="9b42db71-9dab-4098-b9aa-a982a85429ed" providerId="ADAL" clId="{26F00F76-79F8-5E44-B207-7044C01451B4}" dt="2021-07-22T01:56:21.657" v="2815" actId="478"/>
          <ac:spMkLst>
            <pc:docMk/>
            <pc:sldMk cId="4175558624" sldId="919"/>
            <ac:spMk id="68" creationId="{2E96E985-F595-164D-A8B0-D333C4764444}"/>
          </ac:spMkLst>
        </pc:spChg>
        <pc:spChg chg="add mod">
          <ac:chgData name="Rogers, Jacob Andrew" userId="9b42db71-9dab-4098-b9aa-a982a85429ed" providerId="ADAL" clId="{26F00F76-79F8-5E44-B207-7044C01451B4}" dt="2021-07-22T15:23:37.097" v="6815" actId="1076"/>
          <ac:spMkLst>
            <pc:docMk/>
            <pc:sldMk cId="4175558624" sldId="919"/>
            <ac:spMk id="72" creationId="{A7B4E801-5E4F-8E4A-8EC2-F9469BB68399}"/>
          </ac:spMkLst>
        </pc:spChg>
        <pc:spChg chg="add mod">
          <ac:chgData name="Rogers, Jacob Andrew" userId="9b42db71-9dab-4098-b9aa-a982a85429ed" providerId="ADAL" clId="{26F00F76-79F8-5E44-B207-7044C01451B4}" dt="2021-07-22T15:20:45.766" v="6733" actId="1076"/>
          <ac:spMkLst>
            <pc:docMk/>
            <pc:sldMk cId="4175558624" sldId="919"/>
            <ac:spMk id="73" creationId="{F88DE0F1-39A9-1448-A28C-D34371DE1F26}"/>
          </ac:spMkLst>
        </pc:spChg>
        <pc:spChg chg="add del mod">
          <ac:chgData name="Rogers, Jacob Andrew" userId="9b42db71-9dab-4098-b9aa-a982a85429ed" providerId="ADAL" clId="{26F00F76-79F8-5E44-B207-7044C01451B4}" dt="2021-07-22T15:27:53.632" v="6883" actId="478"/>
          <ac:spMkLst>
            <pc:docMk/>
            <pc:sldMk cId="4175558624" sldId="919"/>
            <ac:spMk id="74" creationId="{5E43FF50-576C-174E-B7F4-A91483481A8C}"/>
          </ac:spMkLst>
        </pc:spChg>
        <pc:spChg chg="add mod">
          <ac:chgData name="Rogers, Jacob Andrew" userId="9b42db71-9dab-4098-b9aa-a982a85429ed" providerId="ADAL" clId="{26F00F76-79F8-5E44-B207-7044C01451B4}" dt="2021-07-22T13:38:43.520" v="4505" actId="1036"/>
          <ac:spMkLst>
            <pc:docMk/>
            <pc:sldMk cId="4175558624" sldId="919"/>
            <ac:spMk id="75" creationId="{5BFFE200-2266-1E42-A1B2-97AD266A24EB}"/>
          </ac:spMkLst>
        </pc:spChg>
        <pc:spChg chg="add del mod">
          <ac:chgData name="Rogers, Jacob Andrew" userId="9b42db71-9dab-4098-b9aa-a982a85429ed" providerId="ADAL" clId="{26F00F76-79F8-5E44-B207-7044C01451B4}" dt="2021-07-22T15:27:47.658" v="6882" actId="478"/>
          <ac:spMkLst>
            <pc:docMk/>
            <pc:sldMk cId="4175558624" sldId="919"/>
            <ac:spMk id="76" creationId="{63C36C89-C303-AE45-8EE8-1F6B43822787}"/>
          </ac:spMkLst>
        </pc:spChg>
        <pc:spChg chg="add mod">
          <ac:chgData name="Rogers, Jacob Andrew" userId="9b42db71-9dab-4098-b9aa-a982a85429ed" providerId="ADAL" clId="{26F00F76-79F8-5E44-B207-7044C01451B4}" dt="2021-07-22T13:41:59.970" v="4595" actId="1076"/>
          <ac:spMkLst>
            <pc:docMk/>
            <pc:sldMk cId="4175558624" sldId="919"/>
            <ac:spMk id="77" creationId="{16D47A61-AB59-704F-A075-769C67716AC8}"/>
          </ac:spMkLst>
        </pc:spChg>
        <pc:spChg chg="add mod">
          <ac:chgData name="Rogers, Jacob Andrew" userId="9b42db71-9dab-4098-b9aa-a982a85429ed" providerId="ADAL" clId="{26F00F76-79F8-5E44-B207-7044C01451B4}" dt="2021-07-22T13:41:57.923" v="4584" actId="12789"/>
          <ac:spMkLst>
            <pc:docMk/>
            <pc:sldMk cId="4175558624" sldId="919"/>
            <ac:spMk id="78" creationId="{9D8AC9BA-BA33-1B45-86E5-6ABC24221407}"/>
          </ac:spMkLst>
        </pc:spChg>
        <pc:spChg chg="add mod">
          <ac:chgData name="Rogers, Jacob Andrew" userId="9b42db71-9dab-4098-b9aa-a982a85429ed" providerId="ADAL" clId="{26F00F76-79F8-5E44-B207-7044C01451B4}" dt="2021-07-22T13:41:57.923" v="4584" actId="12789"/>
          <ac:spMkLst>
            <pc:docMk/>
            <pc:sldMk cId="4175558624" sldId="919"/>
            <ac:spMk id="79" creationId="{70DC1D24-D771-3F46-936C-6E5F137638C9}"/>
          </ac:spMkLst>
        </pc:spChg>
        <pc:spChg chg="add mod">
          <ac:chgData name="Rogers, Jacob Andrew" userId="9b42db71-9dab-4098-b9aa-a982a85429ed" providerId="ADAL" clId="{26F00F76-79F8-5E44-B207-7044C01451B4}" dt="2021-07-22T15:27:42.081" v="6881" actId="20577"/>
          <ac:spMkLst>
            <pc:docMk/>
            <pc:sldMk cId="4175558624" sldId="919"/>
            <ac:spMk id="80" creationId="{117C090B-8AB3-F342-AA04-44C453517F9C}"/>
          </ac:spMkLst>
        </pc:spChg>
        <pc:spChg chg="add mod">
          <ac:chgData name="Rogers, Jacob Andrew" userId="9b42db71-9dab-4098-b9aa-a982a85429ed" providerId="ADAL" clId="{26F00F76-79F8-5E44-B207-7044C01451B4}" dt="2021-07-22T13:41:59.970" v="4595" actId="1076"/>
          <ac:spMkLst>
            <pc:docMk/>
            <pc:sldMk cId="4175558624" sldId="919"/>
            <ac:spMk id="81" creationId="{B13713BA-E580-3345-9FF2-8A58F8565A1E}"/>
          </ac:spMkLst>
        </pc:spChg>
        <pc:spChg chg="add mod">
          <ac:chgData name="Rogers, Jacob Andrew" userId="9b42db71-9dab-4098-b9aa-a982a85429ed" providerId="ADAL" clId="{26F00F76-79F8-5E44-B207-7044C01451B4}" dt="2021-07-22T15:20:10.147" v="6727" actId="1037"/>
          <ac:spMkLst>
            <pc:docMk/>
            <pc:sldMk cId="4175558624" sldId="919"/>
            <ac:spMk id="83" creationId="{E612E73F-90F3-7C4F-9E94-D6F4EAA8AFD3}"/>
          </ac:spMkLst>
        </pc:spChg>
        <pc:spChg chg="add mod">
          <ac:chgData name="Rogers, Jacob Andrew" userId="9b42db71-9dab-4098-b9aa-a982a85429ed" providerId="ADAL" clId="{26F00F76-79F8-5E44-B207-7044C01451B4}" dt="2021-07-22T15:27:27.189" v="6871" actId="1035"/>
          <ac:spMkLst>
            <pc:docMk/>
            <pc:sldMk cId="4175558624" sldId="919"/>
            <ac:spMk id="86" creationId="{B34DE358-6885-274B-A8AC-E38DA9CF61D7}"/>
          </ac:spMkLst>
        </pc:spChg>
        <pc:spChg chg="add mod">
          <ac:chgData name="Rogers, Jacob Andrew" userId="9b42db71-9dab-4098-b9aa-a982a85429ed" providerId="ADAL" clId="{26F00F76-79F8-5E44-B207-7044C01451B4}" dt="2021-07-22T15:25:32.902" v="6841" actId="20577"/>
          <ac:spMkLst>
            <pc:docMk/>
            <pc:sldMk cId="4175558624" sldId="919"/>
            <ac:spMk id="87" creationId="{26C75446-A830-744A-ACC7-536DE14458F9}"/>
          </ac:spMkLst>
        </pc:spChg>
        <pc:spChg chg="add mod">
          <ac:chgData name="Rogers, Jacob Andrew" userId="9b42db71-9dab-4098-b9aa-a982a85429ed" providerId="ADAL" clId="{26F00F76-79F8-5E44-B207-7044C01451B4}" dt="2021-07-22T15:27:33.162" v="6877" actId="1038"/>
          <ac:spMkLst>
            <pc:docMk/>
            <pc:sldMk cId="4175558624" sldId="919"/>
            <ac:spMk id="88" creationId="{D47019D8-2EAD-B649-B23E-113DC314A776}"/>
          </ac:spMkLst>
        </pc:spChg>
        <pc:spChg chg="add mod">
          <ac:chgData name="Rogers, Jacob Andrew" userId="9b42db71-9dab-4098-b9aa-a982a85429ed" providerId="ADAL" clId="{26F00F76-79F8-5E44-B207-7044C01451B4}" dt="2021-07-22T15:25:52.593" v="6847" actId="20577"/>
          <ac:spMkLst>
            <pc:docMk/>
            <pc:sldMk cId="4175558624" sldId="919"/>
            <ac:spMk id="89" creationId="{FB0C192C-4270-1046-8960-16BF0F91EE21}"/>
          </ac:spMkLst>
        </pc:spChg>
        <pc:spChg chg="add mod">
          <ac:chgData name="Rogers, Jacob Andrew" userId="9b42db71-9dab-4098-b9aa-a982a85429ed" providerId="ADAL" clId="{26F00F76-79F8-5E44-B207-7044C01451B4}" dt="2021-07-22T15:27:27.189" v="6871" actId="1035"/>
          <ac:spMkLst>
            <pc:docMk/>
            <pc:sldMk cId="4175558624" sldId="919"/>
            <ac:spMk id="90" creationId="{14B98A3B-4538-4549-A40F-89413BCC005E}"/>
          </ac:spMkLst>
        </pc:spChg>
        <pc:spChg chg="add mod">
          <ac:chgData name="Rogers, Jacob Andrew" userId="9b42db71-9dab-4098-b9aa-a982a85429ed" providerId="ADAL" clId="{26F00F76-79F8-5E44-B207-7044C01451B4}" dt="2021-07-22T15:26:19.237" v="6849" actId="1076"/>
          <ac:spMkLst>
            <pc:docMk/>
            <pc:sldMk cId="4175558624" sldId="919"/>
            <ac:spMk id="91" creationId="{40D4330D-07CE-BD41-80B0-A84652599BB2}"/>
          </ac:spMkLst>
        </pc:spChg>
        <pc:spChg chg="add mod">
          <ac:chgData name="Rogers, Jacob Andrew" userId="9b42db71-9dab-4098-b9aa-a982a85429ed" providerId="ADAL" clId="{26F00F76-79F8-5E44-B207-7044C01451B4}" dt="2021-07-22T15:27:33.162" v="6877" actId="1038"/>
          <ac:spMkLst>
            <pc:docMk/>
            <pc:sldMk cId="4175558624" sldId="919"/>
            <ac:spMk id="92" creationId="{8548414D-B92E-4244-A9A3-CD0F713E8F7E}"/>
          </ac:spMkLst>
        </pc:spChg>
        <pc:spChg chg="add mod">
          <ac:chgData name="Rogers, Jacob Andrew" userId="9b42db71-9dab-4098-b9aa-a982a85429ed" providerId="ADAL" clId="{26F00F76-79F8-5E44-B207-7044C01451B4}" dt="2021-07-22T15:26:19.237" v="6849" actId="1076"/>
          <ac:spMkLst>
            <pc:docMk/>
            <pc:sldMk cId="4175558624" sldId="919"/>
            <ac:spMk id="93" creationId="{C59F2102-5E16-3F43-876F-752932045663}"/>
          </ac:spMkLst>
        </pc:spChg>
        <pc:spChg chg="add mod">
          <ac:chgData name="Rogers, Jacob Andrew" userId="9b42db71-9dab-4098-b9aa-a982a85429ed" providerId="ADAL" clId="{26F00F76-79F8-5E44-B207-7044C01451B4}" dt="2021-07-22T15:29:23.222" v="6911" actId="114"/>
          <ac:spMkLst>
            <pc:docMk/>
            <pc:sldMk cId="4175558624" sldId="919"/>
            <ac:spMk id="96" creationId="{165DAED8-19C1-C84B-81A8-0E61223E35A7}"/>
          </ac:spMkLst>
        </pc:spChg>
        <pc:grpChg chg="add">
          <ac:chgData name="Rogers, Jacob Andrew" userId="9b42db71-9dab-4098-b9aa-a982a85429ed" providerId="ADAL" clId="{26F00F76-79F8-5E44-B207-7044C01451B4}" dt="2021-07-22T18:46:52.711" v="7201" actId="164"/>
          <ac:grpSpMkLst>
            <pc:docMk/>
            <pc:sldMk cId="4175558624" sldId="919"/>
            <ac:grpSpMk id="97" creationId="{B2A54CEA-FE3F-0447-B627-DFB81328AE52}"/>
          </ac:grpSpMkLst>
        </pc:grpChg>
        <pc:picChg chg="mod">
          <ac:chgData name="Rogers, Jacob Andrew" userId="9b42db71-9dab-4098-b9aa-a982a85429ed" providerId="ADAL" clId="{26F00F76-79F8-5E44-B207-7044C01451B4}" dt="2021-07-22T15:30:24.221" v="6918" actId="1076"/>
          <ac:picMkLst>
            <pc:docMk/>
            <pc:sldMk cId="4175558624" sldId="919"/>
            <ac:picMk id="6" creationId="{8C768F99-9EE1-4BFA-9FAF-990C70F42AA0}"/>
          </ac:picMkLst>
        </pc:picChg>
        <pc:picChg chg="add del mod">
          <ac:chgData name="Rogers, Jacob Andrew" userId="9b42db71-9dab-4098-b9aa-a982a85429ed" providerId="ADAL" clId="{26F00F76-79F8-5E44-B207-7044C01451B4}" dt="2021-07-22T01:34:29.535" v="2485"/>
          <ac:picMkLst>
            <pc:docMk/>
            <pc:sldMk cId="4175558624" sldId="919"/>
            <ac:picMk id="33" creationId="{46FDEFAE-45BA-3048-AD55-5350632A7FEB}"/>
          </ac:picMkLst>
        </pc:picChg>
        <pc:cxnChg chg="mod">
          <ac:chgData name="Rogers, Jacob Andrew" userId="9b42db71-9dab-4098-b9aa-a982a85429ed" providerId="ADAL" clId="{26F00F76-79F8-5E44-B207-7044C01451B4}" dt="2021-07-22T15:31:21.094" v="6930" actId="1076"/>
          <ac:cxnSpMkLst>
            <pc:docMk/>
            <pc:sldMk cId="4175558624" sldId="919"/>
            <ac:cxnSpMk id="8" creationId="{17FA7EE3-F4C4-4388-8253-80E50362A51A}"/>
          </ac:cxnSpMkLst>
        </pc:cxnChg>
        <pc:cxnChg chg="mod">
          <ac:chgData name="Rogers, Jacob Andrew" userId="9b42db71-9dab-4098-b9aa-a982a85429ed" providerId="ADAL" clId="{26F00F76-79F8-5E44-B207-7044C01451B4}" dt="2021-07-22T15:23:14.262" v="6813" actId="1038"/>
          <ac:cxnSpMkLst>
            <pc:docMk/>
            <pc:sldMk cId="4175558624" sldId="919"/>
            <ac:cxnSpMk id="15" creationId="{EDF95726-A75D-414F-96F2-3E0CD52B20A2}"/>
          </ac:cxnSpMkLst>
        </pc:cxnChg>
        <pc:cxnChg chg="add mod">
          <ac:chgData name="Rogers, Jacob Andrew" userId="9b42db71-9dab-4098-b9aa-a982a85429ed" providerId="ADAL" clId="{26F00F76-79F8-5E44-B207-7044C01451B4}" dt="2021-07-22T15:27:03.127" v="6858" actId="1038"/>
          <ac:cxnSpMkLst>
            <pc:docMk/>
            <pc:sldMk cId="4175558624" sldId="919"/>
            <ac:cxnSpMk id="18" creationId="{712C7DB3-3F22-DA4B-AE5F-E2BD26431BE1}"/>
          </ac:cxnSpMkLst>
        </pc:cxnChg>
        <pc:cxnChg chg="mod">
          <ac:chgData name="Rogers, Jacob Andrew" userId="9b42db71-9dab-4098-b9aa-a982a85429ed" providerId="ADAL" clId="{26F00F76-79F8-5E44-B207-7044C01451B4}" dt="2021-07-22T15:24:11.910" v="6824" actId="1076"/>
          <ac:cxnSpMkLst>
            <pc:docMk/>
            <pc:sldMk cId="4175558624" sldId="919"/>
            <ac:cxnSpMk id="23" creationId="{5F56F151-560B-4CA5-BA09-5DEE6CC1A123}"/>
          </ac:cxnSpMkLst>
        </pc:cxnChg>
        <pc:cxnChg chg="del mod">
          <ac:chgData name="Rogers, Jacob Andrew" userId="9b42db71-9dab-4098-b9aa-a982a85429ed" providerId="ADAL" clId="{26F00F76-79F8-5E44-B207-7044C01451B4}" dt="2021-07-22T15:20:14.661" v="6728" actId="478"/>
          <ac:cxnSpMkLst>
            <pc:docMk/>
            <pc:sldMk cId="4175558624" sldId="919"/>
            <ac:cxnSpMk id="28" creationId="{701DCFE1-CC1F-4E78-9A6A-47DCCD3B768A}"/>
          </ac:cxnSpMkLst>
        </pc:cxnChg>
        <pc:cxnChg chg="mod">
          <ac:chgData name="Rogers, Jacob Andrew" userId="9b42db71-9dab-4098-b9aa-a982a85429ed" providerId="ADAL" clId="{26F00F76-79F8-5E44-B207-7044C01451B4}" dt="2021-07-22T15:20:41.580" v="6732" actId="1076"/>
          <ac:cxnSpMkLst>
            <pc:docMk/>
            <pc:sldMk cId="4175558624" sldId="919"/>
            <ac:cxnSpMk id="30" creationId="{4635E3BB-D58B-4CF6-89A2-967CB7A76EAB}"/>
          </ac:cxnSpMkLst>
        </pc:cxnChg>
        <pc:cxnChg chg="add mod">
          <ac:chgData name="Rogers, Jacob Andrew" userId="9b42db71-9dab-4098-b9aa-a982a85429ed" providerId="ADAL" clId="{26F00F76-79F8-5E44-B207-7044C01451B4}" dt="2021-07-22T15:32:55.877" v="6949" actId="14100"/>
          <ac:cxnSpMkLst>
            <pc:docMk/>
            <pc:sldMk cId="4175558624" sldId="919"/>
            <ac:cxnSpMk id="31" creationId="{FD4E00A6-7D64-0E4F-B497-EF5A09CF2D0F}"/>
          </ac:cxnSpMkLst>
        </pc:cxnChg>
        <pc:cxnChg chg="add mod">
          <ac:chgData name="Rogers, Jacob Andrew" userId="9b42db71-9dab-4098-b9aa-a982a85429ed" providerId="ADAL" clId="{26F00F76-79F8-5E44-B207-7044C01451B4}" dt="2021-07-22T15:33:22.655" v="6952" actId="692"/>
          <ac:cxnSpMkLst>
            <pc:docMk/>
            <pc:sldMk cId="4175558624" sldId="919"/>
            <ac:cxnSpMk id="35" creationId="{1A711F35-F49F-2B41-9654-644F7A3B578B}"/>
          </ac:cxnSpMkLst>
        </pc:cxnChg>
        <pc:cxnChg chg="add mod">
          <ac:chgData name="Rogers, Jacob Andrew" userId="9b42db71-9dab-4098-b9aa-a982a85429ed" providerId="ADAL" clId="{26F00F76-79F8-5E44-B207-7044C01451B4}" dt="2021-07-22T15:19:32.027" v="6691" actId="1076"/>
          <ac:cxnSpMkLst>
            <pc:docMk/>
            <pc:sldMk cId="4175558624" sldId="919"/>
            <ac:cxnSpMk id="40" creationId="{65856FCC-4A95-2B46-AF74-8AD46F04D7F3}"/>
          </ac:cxnSpMkLst>
        </pc:cxnChg>
        <pc:cxnChg chg="add mod">
          <ac:chgData name="Rogers, Jacob Andrew" userId="9b42db71-9dab-4098-b9aa-a982a85429ed" providerId="ADAL" clId="{26F00F76-79F8-5E44-B207-7044C01451B4}" dt="2021-07-22T01:44:02.915" v="2660" actId="1076"/>
          <ac:cxnSpMkLst>
            <pc:docMk/>
            <pc:sldMk cId="4175558624" sldId="919"/>
            <ac:cxnSpMk id="42" creationId="{605DB360-D119-7443-8EEC-3A1F699DDFC7}"/>
          </ac:cxnSpMkLst>
        </pc:cxnChg>
        <pc:cxnChg chg="add mod">
          <ac:chgData name="Rogers, Jacob Andrew" userId="9b42db71-9dab-4098-b9aa-a982a85429ed" providerId="ADAL" clId="{26F00F76-79F8-5E44-B207-7044C01451B4}" dt="2021-07-22T01:44:02.915" v="2660" actId="1076"/>
          <ac:cxnSpMkLst>
            <pc:docMk/>
            <pc:sldMk cId="4175558624" sldId="919"/>
            <ac:cxnSpMk id="43" creationId="{26467D3B-667C-E549-8985-8A62E5BC3ECF}"/>
          </ac:cxnSpMkLst>
        </pc:cxnChg>
        <pc:cxnChg chg="add mod">
          <ac:chgData name="Rogers, Jacob Andrew" userId="9b42db71-9dab-4098-b9aa-a982a85429ed" providerId="ADAL" clId="{26F00F76-79F8-5E44-B207-7044C01451B4}" dt="2021-07-22T15:10:29.172" v="6656" actId="2085"/>
          <ac:cxnSpMkLst>
            <pc:docMk/>
            <pc:sldMk cId="4175558624" sldId="919"/>
            <ac:cxnSpMk id="46" creationId="{B5B86112-B7C5-FC4F-B0EC-110EBD41457C}"/>
          </ac:cxnSpMkLst>
        </pc:cxnChg>
        <pc:cxnChg chg="add mod">
          <ac:chgData name="Rogers, Jacob Andrew" userId="9b42db71-9dab-4098-b9aa-a982a85429ed" providerId="ADAL" clId="{26F00F76-79F8-5E44-B207-7044C01451B4}" dt="2021-07-22T15:10:29.172" v="6656" actId="2085"/>
          <ac:cxnSpMkLst>
            <pc:docMk/>
            <pc:sldMk cId="4175558624" sldId="919"/>
            <ac:cxnSpMk id="47" creationId="{17921D52-20AD-B841-BC6C-326ED9148B1E}"/>
          </ac:cxnSpMkLst>
        </pc:cxnChg>
        <pc:cxnChg chg="add del mod">
          <ac:chgData name="Rogers, Jacob Andrew" userId="9b42db71-9dab-4098-b9aa-a982a85429ed" providerId="ADAL" clId="{26F00F76-79F8-5E44-B207-7044C01451B4}" dt="2021-07-22T01:48:52.018" v="2725"/>
          <ac:cxnSpMkLst>
            <pc:docMk/>
            <pc:sldMk cId="4175558624" sldId="919"/>
            <ac:cxnSpMk id="51" creationId="{2BCFD6FC-90D4-914C-A284-5EFFBD1B8E45}"/>
          </ac:cxnSpMkLst>
        </pc:cxnChg>
        <pc:cxnChg chg="add del mod">
          <ac:chgData name="Rogers, Jacob Andrew" userId="9b42db71-9dab-4098-b9aa-a982a85429ed" providerId="ADAL" clId="{26F00F76-79F8-5E44-B207-7044C01451B4}" dt="2021-07-22T01:48:52.018" v="2725"/>
          <ac:cxnSpMkLst>
            <pc:docMk/>
            <pc:sldMk cId="4175558624" sldId="919"/>
            <ac:cxnSpMk id="52" creationId="{FD1D4BA9-3970-C240-8814-2408AE0941E2}"/>
          </ac:cxnSpMkLst>
        </pc:cxnChg>
        <pc:cxnChg chg="add del mod">
          <ac:chgData name="Rogers, Jacob Andrew" userId="9b42db71-9dab-4098-b9aa-a982a85429ed" providerId="ADAL" clId="{26F00F76-79F8-5E44-B207-7044C01451B4}" dt="2021-07-22T01:52:44.894" v="2783"/>
          <ac:cxnSpMkLst>
            <pc:docMk/>
            <pc:sldMk cId="4175558624" sldId="919"/>
            <ac:cxnSpMk id="60" creationId="{2D42128E-E039-9E45-921C-2D393001E8F9}"/>
          </ac:cxnSpMkLst>
        </pc:cxnChg>
        <pc:cxnChg chg="add del mod">
          <ac:chgData name="Rogers, Jacob Andrew" userId="9b42db71-9dab-4098-b9aa-a982a85429ed" providerId="ADAL" clId="{26F00F76-79F8-5E44-B207-7044C01451B4}" dt="2021-07-22T01:56:24.015" v="2816" actId="478"/>
          <ac:cxnSpMkLst>
            <pc:docMk/>
            <pc:sldMk cId="4175558624" sldId="919"/>
            <ac:cxnSpMk id="62" creationId="{91AF9BFA-D6B0-8E4C-B052-2FBAB4192B0A}"/>
          </ac:cxnSpMkLst>
        </pc:cxnChg>
        <pc:cxnChg chg="add del mod">
          <ac:chgData name="Rogers, Jacob Andrew" userId="9b42db71-9dab-4098-b9aa-a982a85429ed" providerId="ADAL" clId="{26F00F76-79F8-5E44-B207-7044C01451B4}" dt="2021-07-22T01:54:34.847" v="2808" actId="478"/>
          <ac:cxnSpMkLst>
            <pc:docMk/>
            <pc:sldMk cId="4175558624" sldId="919"/>
            <ac:cxnSpMk id="65" creationId="{6861D3E9-7313-534F-A8BA-14E75276B41E}"/>
          </ac:cxnSpMkLst>
        </pc:cxnChg>
        <pc:cxnChg chg="add del mod">
          <ac:chgData name="Rogers, Jacob Andrew" userId="9b42db71-9dab-4098-b9aa-a982a85429ed" providerId="ADAL" clId="{26F00F76-79F8-5E44-B207-7044C01451B4}" dt="2021-07-22T01:56:24.015" v="2816" actId="478"/>
          <ac:cxnSpMkLst>
            <pc:docMk/>
            <pc:sldMk cId="4175558624" sldId="919"/>
            <ac:cxnSpMk id="67" creationId="{EDE0908A-8F2A-454E-B74C-F6BD850367AE}"/>
          </ac:cxnSpMkLst>
        </pc:cxnChg>
        <pc:cxnChg chg="add del mod">
          <ac:chgData name="Rogers, Jacob Andrew" userId="9b42db71-9dab-4098-b9aa-a982a85429ed" providerId="ADAL" clId="{26F00F76-79F8-5E44-B207-7044C01451B4}" dt="2021-07-22T02:05:14.037" v="2915"/>
          <ac:cxnSpMkLst>
            <pc:docMk/>
            <pc:sldMk cId="4175558624" sldId="919"/>
            <ac:cxnSpMk id="71" creationId="{7E1AD221-3EFB-9145-9FC4-FA655CE36ED8}"/>
          </ac:cxnSpMkLst>
        </pc:cxnChg>
        <pc:cxnChg chg="add mod">
          <ac:chgData name="Rogers, Jacob Andrew" userId="9b42db71-9dab-4098-b9aa-a982a85429ed" providerId="ADAL" clId="{26F00F76-79F8-5E44-B207-7044C01451B4}" dt="2021-07-22T15:20:10.147" v="6727" actId="1037"/>
          <ac:cxnSpMkLst>
            <pc:docMk/>
            <pc:sldMk cId="4175558624" sldId="919"/>
            <ac:cxnSpMk id="84" creationId="{FFA0A4D2-9BF8-F544-BF70-ECDF5110B11B}"/>
          </ac:cxnSpMkLst>
        </pc:cxnChg>
        <pc:cxnChg chg="add mod">
          <ac:chgData name="Rogers, Jacob Andrew" userId="9b42db71-9dab-4098-b9aa-a982a85429ed" providerId="ADAL" clId="{26F00F76-79F8-5E44-B207-7044C01451B4}" dt="2021-07-22T15:28:19.116" v="6887" actId="692"/>
          <ac:cxnSpMkLst>
            <pc:docMk/>
            <pc:sldMk cId="4175558624" sldId="919"/>
            <ac:cxnSpMk id="94" creationId="{44603285-CE76-214E-95FF-2EAE009E9801}"/>
          </ac:cxnSpMkLst>
        </pc:cxnChg>
        <pc:cxnChg chg="add mod">
          <ac:chgData name="Rogers, Jacob Andrew" userId="9b42db71-9dab-4098-b9aa-a982a85429ed" providerId="ADAL" clId="{26F00F76-79F8-5E44-B207-7044C01451B4}" dt="2021-07-22T15:34:04.960" v="6958" actId="14100"/>
          <ac:cxnSpMkLst>
            <pc:docMk/>
            <pc:sldMk cId="4175558624" sldId="919"/>
            <ac:cxnSpMk id="95" creationId="{04FA871E-0BDC-424F-AD47-79CB803481EF}"/>
          </ac:cxnSpMkLst>
        </pc:cxnChg>
      </pc:sldChg>
      <pc:sldChg chg="mod modShow">
        <pc:chgData name="Rogers, Jacob Andrew" userId="9b42db71-9dab-4098-b9aa-a982a85429ed" providerId="ADAL" clId="{26F00F76-79F8-5E44-B207-7044C01451B4}" dt="2021-07-22T01:15:31.097" v="2180" actId="729"/>
        <pc:sldMkLst>
          <pc:docMk/>
          <pc:sldMk cId="1075402834" sldId="920"/>
        </pc:sldMkLst>
      </pc:sldChg>
      <pc:sldChg chg="modSp mod modShow">
        <pc:chgData name="Rogers, Jacob Andrew" userId="9b42db71-9dab-4098-b9aa-a982a85429ed" providerId="ADAL" clId="{26F00F76-79F8-5E44-B207-7044C01451B4}" dt="2021-07-25T22:39:59.619" v="9655" actId="729"/>
        <pc:sldMkLst>
          <pc:docMk/>
          <pc:sldMk cId="2842610080" sldId="921"/>
        </pc:sldMkLst>
        <pc:spChg chg="mod">
          <ac:chgData name="Rogers, Jacob Andrew" userId="9b42db71-9dab-4098-b9aa-a982a85429ed" providerId="ADAL" clId="{26F00F76-79F8-5E44-B207-7044C01451B4}" dt="2021-07-22T01:15:52.831" v="2182" actId="20577"/>
          <ac:spMkLst>
            <pc:docMk/>
            <pc:sldMk cId="2842610080" sldId="921"/>
            <ac:spMk id="2" creationId="{F7261759-C71A-374C-B394-C1EAEFF82794}"/>
          </ac:spMkLst>
        </pc:spChg>
      </pc:sldChg>
      <pc:sldChg chg="addSp delSp modSp mod">
        <pc:chgData name="Rogers, Jacob Andrew" userId="9b42db71-9dab-4098-b9aa-a982a85429ed" providerId="ADAL" clId="{26F00F76-79F8-5E44-B207-7044C01451B4}" dt="2021-07-28T20:00:13.500" v="9853" actId="1076"/>
        <pc:sldMkLst>
          <pc:docMk/>
          <pc:sldMk cId="886278945" sldId="924"/>
        </pc:sldMkLst>
        <pc:spChg chg="mod">
          <ac:chgData name="Rogers, Jacob Andrew" userId="9b42db71-9dab-4098-b9aa-a982a85429ed" providerId="ADAL" clId="{26F00F76-79F8-5E44-B207-7044C01451B4}" dt="2021-07-26T19:02:56.119" v="9709" actId="1076"/>
          <ac:spMkLst>
            <pc:docMk/>
            <pc:sldMk cId="886278945" sldId="924"/>
            <ac:spMk id="2" creationId="{BBB86AD9-F99F-CB47-8BB6-69E2D2FBFA71}"/>
          </ac:spMkLst>
        </pc:spChg>
        <pc:spChg chg="del mod">
          <ac:chgData name="Rogers, Jacob Andrew" userId="9b42db71-9dab-4098-b9aa-a982a85429ed" providerId="ADAL" clId="{26F00F76-79F8-5E44-B207-7044C01451B4}" dt="2021-07-25T22:26:07.792" v="9347" actId="478"/>
          <ac:spMkLst>
            <pc:docMk/>
            <pc:sldMk cId="886278945" sldId="924"/>
            <ac:spMk id="7" creationId="{C7FA010F-348C-D647-BA70-68090101EA8A}"/>
          </ac:spMkLst>
        </pc:spChg>
        <pc:spChg chg="add del mod">
          <ac:chgData name="Rogers, Jacob Andrew" userId="9b42db71-9dab-4098-b9aa-a982a85429ed" providerId="ADAL" clId="{26F00F76-79F8-5E44-B207-7044C01451B4}" dt="2021-07-28T17:20:13.994" v="9773" actId="478"/>
          <ac:spMkLst>
            <pc:docMk/>
            <pc:sldMk cId="886278945" sldId="924"/>
            <ac:spMk id="11" creationId="{C9E58A7C-E62D-2043-A713-971F3EB524AD}"/>
          </ac:spMkLst>
        </pc:spChg>
        <pc:spChg chg="add del mod">
          <ac:chgData name="Rogers, Jacob Andrew" userId="9b42db71-9dab-4098-b9aa-a982a85429ed" providerId="ADAL" clId="{26F00F76-79F8-5E44-B207-7044C01451B4}" dt="2021-07-28T17:15:57.999" v="9732" actId="21"/>
          <ac:spMkLst>
            <pc:docMk/>
            <pc:sldMk cId="886278945" sldId="924"/>
            <ac:spMk id="12" creationId="{0F0CA3AE-A959-E744-B1A3-D67323FB91E9}"/>
          </ac:spMkLst>
        </pc:spChg>
        <pc:spChg chg="add del mod">
          <ac:chgData name="Rogers, Jacob Andrew" userId="9b42db71-9dab-4098-b9aa-a982a85429ed" providerId="ADAL" clId="{26F00F76-79F8-5E44-B207-7044C01451B4}" dt="2021-07-28T17:15:57.999" v="9732" actId="21"/>
          <ac:spMkLst>
            <pc:docMk/>
            <pc:sldMk cId="886278945" sldId="924"/>
            <ac:spMk id="13" creationId="{5349DB9B-810C-B14E-820D-E7EB939456CF}"/>
          </ac:spMkLst>
        </pc:spChg>
        <pc:spChg chg="add mod">
          <ac:chgData name="Rogers, Jacob Andrew" userId="9b42db71-9dab-4098-b9aa-a982a85429ed" providerId="ADAL" clId="{26F00F76-79F8-5E44-B207-7044C01451B4}" dt="2021-07-26T19:02:56.119" v="9709" actId="1076"/>
          <ac:spMkLst>
            <pc:docMk/>
            <pc:sldMk cId="886278945" sldId="924"/>
            <ac:spMk id="16" creationId="{5A450FD8-C5F3-DA4C-BB11-30C100F06456}"/>
          </ac:spMkLst>
        </pc:spChg>
        <pc:spChg chg="add mod">
          <ac:chgData name="Rogers, Jacob Andrew" userId="9b42db71-9dab-4098-b9aa-a982a85429ed" providerId="ADAL" clId="{26F00F76-79F8-5E44-B207-7044C01451B4}" dt="2021-07-26T19:02:56.119" v="9709" actId="1076"/>
          <ac:spMkLst>
            <pc:docMk/>
            <pc:sldMk cId="886278945" sldId="924"/>
            <ac:spMk id="18" creationId="{0BFE8095-D08A-0A40-8F61-8780D3E6D409}"/>
          </ac:spMkLst>
        </pc:spChg>
        <pc:spChg chg="add mod">
          <ac:chgData name="Rogers, Jacob Andrew" userId="9b42db71-9dab-4098-b9aa-a982a85429ed" providerId="ADAL" clId="{26F00F76-79F8-5E44-B207-7044C01451B4}" dt="2021-07-26T19:02:56.119" v="9709" actId="1076"/>
          <ac:spMkLst>
            <pc:docMk/>
            <pc:sldMk cId="886278945" sldId="924"/>
            <ac:spMk id="22" creationId="{E5233403-EE92-B940-90A2-614EB807F766}"/>
          </ac:spMkLst>
        </pc:spChg>
        <pc:spChg chg="add mod">
          <ac:chgData name="Rogers, Jacob Andrew" userId="9b42db71-9dab-4098-b9aa-a982a85429ed" providerId="ADAL" clId="{26F00F76-79F8-5E44-B207-7044C01451B4}" dt="2021-07-26T19:02:56.119" v="9709" actId="1076"/>
          <ac:spMkLst>
            <pc:docMk/>
            <pc:sldMk cId="886278945" sldId="924"/>
            <ac:spMk id="23" creationId="{4C602747-6397-4E41-BCBB-1A4C48C376B2}"/>
          </ac:spMkLst>
        </pc:spChg>
        <pc:spChg chg="add mod">
          <ac:chgData name="Rogers, Jacob Andrew" userId="9b42db71-9dab-4098-b9aa-a982a85429ed" providerId="ADAL" clId="{26F00F76-79F8-5E44-B207-7044C01451B4}" dt="2021-07-26T19:02:56.119" v="9709" actId="1076"/>
          <ac:spMkLst>
            <pc:docMk/>
            <pc:sldMk cId="886278945" sldId="924"/>
            <ac:spMk id="24" creationId="{D79B5CDF-C6F5-BA48-A78A-6B4FF07C2EEE}"/>
          </ac:spMkLst>
        </pc:spChg>
        <pc:spChg chg="add mod">
          <ac:chgData name="Rogers, Jacob Andrew" userId="9b42db71-9dab-4098-b9aa-a982a85429ed" providerId="ADAL" clId="{26F00F76-79F8-5E44-B207-7044C01451B4}" dt="2021-07-26T19:02:56.119" v="9709" actId="1076"/>
          <ac:spMkLst>
            <pc:docMk/>
            <pc:sldMk cId="886278945" sldId="924"/>
            <ac:spMk id="25" creationId="{7F9D74AC-9073-A940-9C0F-EB6D1E147E56}"/>
          </ac:spMkLst>
        </pc:spChg>
        <pc:spChg chg="add mod">
          <ac:chgData name="Rogers, Jacob Andrew" userId="9b42db71-9dab-4098-b9aa-a982a85429ed" providerId="ADAL" clId="{26F00F76-79F8-5E44-B207-7044C01451B4}" dt="2021-07-26T19:03:00.702" v="9712" actId="20577"/>
          <ac:spMkLst>
            <pc:docMk/>
            <pc:sldMk cId="886278945" sldId="924"/>
            <ac:spMk id="26" creationId="{A61FC085-2A6E-DC48-ADBD-D310690B5B13}"/>
          </ac:spMkLst>
        </pc:spChg>
        <pc:spChg chg="add mod">
          <ac:chgData name="Rogers, Jacob Andrew" userId="9b42db71-9dab-4098-b9aa-a982a85429ed" providerId="ADAL" clId="{26F00F76-79F8-5E44-B207-7044C01451B4}" dt="2021-07-28T17:16:41.765" v="9761" actId="1036"/>
          <ac:spMkLst>
            <pc:docMk/>
            <pc:sldMk cId="886278945" sldId="924"/>
            <ac:spMk id="27" creationId="{3A5BE057-F8F4-114E-87F3-A1A3650C75F0}"/>
          </ac:spMkLst>
        </pc:spChg>
        <pc:spChg chg="add mod">
          <ac:chgData name="Rogers, Jacob Andrew" userId="9b42db71-9dab-4098-b9aa-a982a85429ed" providerId="ADAL" clId="{26F00F76-79F8-5E44-B207-7044C01451B4}" dt="2021-07-28T17:16:41.765" v="9761" actId="1036"/>
          <ac:spMkLst>
            <pc:docMk/>
            <pc:sldMk cId="886278945" sldId="924"/>
            <ac:spMk id="28" creationId="{96D53B08-134A-8244-A644-41B4290AE7A3}"/>
          </ac:spMkLst>
        </pc:spChg>
        <pc:spChg chg="add mod">
          <ac:chgData name="Rogers, Jacob Andrew" userId="9b42db71-9dab-4098-b9aa-a982a85429ed" providerId="ADAL" clId="{26F00F76-79F8-5E44-B207-7044C01451B4}" dt="2021-07-26T19:02:56.119" v="9709" actId="1076"/>
          <ac:spMkLst>
            <pc:docMk/>
            <pc:sldMk cId="886278945" sldId="924"/>
            <ac:spMk id="32" creationId="{9BB38E92-888D-114C-85D9-4ECA918BCE2C}"/>
          </ac:spMkLst>
        </pc:spChg>
        <pc:spChg chg="add del mod">
          <ac:chgData name="Rogers, Jacob Andrew" userId="9b42db71-9dab-4098-b9aa-a982a85429ed" providerId="ADAL" clId="{26F00F76-79F8-5E44-B207-7044C01451B4}" dt="2021-07-25T22:37:38.399" v="9628"/>
          <ac:spMkLst>
            <pc:docMk/>
            <pc:sldMk cId="886278945" sldId="924"/>
            <ac:spMk id="34" creationId="{7AF7B3F2-4F20-6B47-8870-F1BB79E10291}"/>
          </ac:spMkLst>
        </pc:spChg>
        <pc:spChg chg="add del mod">
          <ac:chgData name="Rogers, Jacob Andrew" userId="9b42db71-9dab-4098-b9aa-a982a85429ed" providerId="ADAL" clId="{26F00F76-79F8-5E44-B207-7044C01451B4}" dt="2021-07-25T22:37:38.399" v="9628"/>
          <ac:spMkLst>
            <pc:docMk/>
            <pc:sldMk cId="886278945" sldId="924"/>
            <ac:spMk id="35" creationId="{4A5C1672-5A3A-6E45-9275-61D82C2B988B}"/>
          </ac:spMkLst>
        </pc:spChg>
        <pc:spChg chg="add del mod">
          <ac:chgData name="Rogers, Jacob Andrew" userId="9b42db71-9dab-4098-b9aa-a982a85429ed" providerId="ADAL" clId="{26F00F76-79F8-5E44-B207-7044C01451B4}" dt="2021-07-25T22:37:38.399" v="9628"/>
          <ac:spMkLst>
            <pc:docMk/>
            <pc:sldMk cId="886278945" sldId="924"/>
            <ac:spMk id="36" creationId="{7D1FD000-ADD6-5C4D-BA83-469D79E37C62}"/>
          </ac:spMkLst>
        </pc:spChg>
        <pc:spChg chg="add mod">
          <ac:chgData name="Rogers, Jacob Andrew" userId="9b42db71-9dab-4098-b9aa-a982a85429ed" providerId="ADAL" clId="{26F00F76-79F8-5E44-B207-7044C01451B4}" dt="2021-07-26T19:02:56.119" v="9709" actId="1076"/>
          <ac:spMkLst>
            <pc:docMk/>
            <pc:sldMk cId="886278945" sldId="924"/>
            <ac:spMk id="37" creationId="{0E0D7B96-FE64-6242-B31D-A677D126625A}"/>
          </ac:spMkLst>
        </pc:spChg>
        <pc:spChg chg="add mod">
          <ac:chgData name="Rogers, Jacob Andrew" userId="9b42db71-9dab-4098-b9aa-a982a85429ed" providerId="ADAL" clId="{26F00F76-79F8-5E44-B207-7044C01451B4}" dt="2021-07-26T19:02:56.119" v="9709" actId="1076"/>
          <ac:spMkLst>
            <pc:docMk/>
            <pc:sldMk cId="886278945" sldId="924"/>
            <ac:spMk id="38" creationId="{5FC3513C-A1D0-2344-86A4-16EB8A93B8E8}"/>
          </ac:spMkLst>
        </pc:spChg>
        <pc:grpChg chg="add mod">
          <ac:chgData name="Rogers, Jacob Andrew" userId="9b42db71-9dab-4098-b9aa-a982a85429ed" providerId="ADAL" clId="{26F00F76-79F8-5E44-B207-7044C01451B4}" dt="2021-07-28T20:00:13.500" v="9853" actId="1076"/>
          <ac:grpSpMkLst>
            <pc:docMk/>
            <pc:sldMk cId="886278945" sldId="924"/>
            <ac:grpSpMk id="3" creationId="{0C94949D-B83B-F84C-AF05-1EEE08B1D5E4}"/>
          </ac:grpSpMkLst>
        </pc:grpChg>
        <pc:grpChg chg="del">
          <ac:chgData name="Rogers, Jacob Andrew" userId="9b42db71-9dab-4098-b9aa-a982a85429ed" providerId="ADAL" clId="{26F00F76-79F8-5E44-B207-7044C01451B4}" dt="2021-07-25T22:25:34.710" v="9331" actId="478"/>
          <ac:grpSpMkLst>
            <pc:docMk/>
            <pc:sldMk cId="886278945" sldId="924"/>
            <ac:grpSpMk id="3" creationId="{DEF87E2B-B6A5-B244-A41E-3E31A8D8CC43}"/>
          </ac:grpSpMkLst>
        </pc:grpChg>
        <pc:grpChg chg="add del">
          <ac:chgData name="Rogers, Jacob Andrew" userId="9b42db71-9dab-4098-b9aa-a982a85429ed" providerId="ADAL" clId="{26F00F76-79F8-5E44-B207-7044C01451B4}" dt="2021-07-28T17:19:48.660" v="9769" actId="21"/>
          <ac:grpSpMkLst>
            <pc:docMk/>
            <pc:sldMk cId="886278945" sldId="924"/>
            <ac:grpSpMk id="5" creationId="{624D4988-A9A5-DB43-BEA9-157B7A6CE987}"/>
          </ac:grpSpMkLst>
        </pc:grpChg>
        <pc:picChg chg="add mod">
          <ac:chgData name="Rogers, Jacob Andrew" userId="9b42db71-9dab-4098-b9aa-a982a85429ed" providerId="ADAL" clId="{26F00F76-79F8-5E44-B207-7044C01451B4}" dt="2021-07-28T20:00:11.423" v="9852" actId="1076"/>
          <ac:picMkLst>
            <pc:docMk/>
            <pc:sldMk cId="886278945" sldId="924"/>
            <ac:picMk id="4" creationId="{3DE0F98B-D7A0-0448-BF58-FBB23ABAC3B0}"/>
          </ac:picMkLst>
        </pc:picChg>
        <pc:picChg chg="add del mod">
          <ac:chgData name="Rogers, Jacob Andrew" userId="9b42db71-9dab-4098-b9aa-a982a85429ed" providerId="ADAL" clId="{26F00F76-79F8-5E44-B207-7044C01451B4}" dt="2021-07-27T22:47:56.719" v="9713" actId="478"/>
          <ac:picMkLst>
            <pc:docMk/>
            <pc:sldMk cId="886278945" sldId="924"/>
            <ac:picMk id="8" creationId="{B5F11AF6-26F3-2745-A888-2B3D7F4B4EDC}"/>
          </ac:picMkLst>
        </pc:picChg>
        <pc:picChg chg="add del mod">
          <ac:chgData name="Rogers, Jacob Andrew" userId="9b42db71-9dab-4098-b9aa-a982a85429ed" providerId="ADAL" clId="{26F00F76-79F8-5E44-B207-7044C01451B4}" dt="2021-07-27T22:47:56.719" v="9713" actId="478"/>
          <ac:picMkLst>
            <pc:docMk/>
            <pc:sldMk cId="886278945" sldId="924"/>
            <ac:picMk id="10" creationId="{B799973C-B2F1-5A46-8C88-DD257B73F2E7}"/>
          </ac:picMkLst>
        </pc:picChg>
        <pc:picChg chg="add del mod">
          <ac:chgData name="Rogers, Jacob Andrew" userId="9b42db71-9dab-4098-b9aa-a982a85429ed" providerId="ADAL" clId="{26F00F76-79F8-5E44-B207-7044C01451B4}" dt="2021-07-28T17:19:33.195" v="9766" actId="21"/>
          <ac:picMkLst>
            <pc:docMk/>
            <pc:sldMk cId="886278945" sldId="924"/>
            <ac:picMk id="14" creationId="{FC242946-CA3D-804F-A963-7B081E0B9F2C}"/>
          </ac:picMkLst>
        </pc:picChg>
        <pc:picChg chg="add del mod">
          <ac:chgData name="Rogers, Jacob Andrew" userId="9b42db71-9dab-4098-b9aa-a982a85429ed" providerId="ADAL" clId="{26F00F76-79F8-5E44-B207-7044C01451B4}" dt="2021-07-28T17:19:48.660" v="9769" actId="21"/>
          <ac:picMkLst>
            <pc:docMk/>
            <pc:sldMk cId="886278945" sldId="924"/>
            <ac:picMk id="31" creationId="{945C3BF5-DE1E-A045-83B8-2673CCBAF311}"/>
          </ac:picMkLst>
        </pc:picChg>
        <pc:cxnChg chg="add mod">
          <ac:chgData name="Rogers, Jacob Andrew" userId="9b42db71-9dab-4098-b9aa-a982a85429ed" providerId="ADAL" clId="{26F00F76-79F8-5E44-B207-7044C01451B4}" dt="2021-07-26T19:02:56.119" v="9709" actId="1076"/>
          <ac:cxnSpMkLst>
            <pc:docMk/>
            <pc:sldMk cId="886278945" sldId="924"/>
            <ac:cxnSpMk id="15" creationId="{D2C2FAAB-116C-F947-880D-52A01D37482B}"/>
          </ac:cxnSpMkLst>
        </pc:cxnChg>
        <pc:cxnChg chg="add mod">
          <ac:chgData name="Rogers, Jacob Andrew" userId="9b42db71-9dab-4098-b9aa-a982a85429ed" providerId="ADAL" clId="{26F00F76-79F8-5E44-B207-7044C01451B4}" dt="2021-07-26T19:02:56.119" v="9709" actId="1076"/>
          <ac:cxnSpMkLst>
            <pc:docMk/>
            <pc:sldMk cId="886278945" sldId="924"/>
            <ac:cxnSpMk id="17" creationId="{BFB5BF50-027A-7044-AC36-E0AEF5581FE7}"/>
          </ac:cxnSpMkLst>
        </pc:cxnChg>
        <pc:cxnChg chg="add mod">
          <ac:chgData name="Rogers, Jacob Andrew" userId="9b42db71-9dab-4098-b9aa-a982a85429ed" providerId="ADAL" clId="{26F00F76-79F8-5E44-B207-7044C01451B4}" dt="2021-07-26T19:02:56.119" v="9709" actId="1076"/>
          <ac:cxnSpMkLst>
            <pc:docMk/>
            <pc:sldMk cId="886278945" sldId="924"/>
            <ac:cxnSpMk id="19" creationId="{7839300E-EE2B-504A-9B45-1F6FDA0FAEFD}"/>
          </ac:cxnSpMkLst>
        </pc:cxnChg>
        <pc:cxnChg chg="add mod">
          <ac:chgData name="Rogers, Jacob Andrew" userId="9b42db71-9dab-4098-b9aa-a982a85429ed" providerId="ADAL" clId="{26F00F76-79F8-5E44-B207-7044C01451B4}" dt="2021-07-26T19:02:56.119" v="9709" actId="1076"/>
          <ac:cxnSpMkLst>
            <pc:docMk/>
            <pc:sldMk cId="886278945" sldId="924"/>
            <ac:cxnSpMk id="20" creationId="{82ACF5C8-8D41-D948-B7AE-9EC0E9EBFFC4}"/>
          </ac:cxnSpMkLst>
        </pc:cxnChg>
        <pc:cxnChg chg="add mod">
          <ac:chgData name="Rogers, Jacob Andrew" userId="9b42db71-9dab-4098-b9aa-a982a85429ed" providerId="ADAL" clId="{26F00F76-79F8-5E44-B207-7044C01451B4}" dt="2021-07-26T19:02:56.119" v="9709" actId="1076"/>
          <ac:cxnSpMkLst>
            <pc:docMk/>
            <pc:sldMk cId="886278945" sldId="924"/>
            <ac:cxnSpMk id="21" creationId="{F0B00F81-54CA-EB4F-BD69-329F85899B42}"/>
          </ac:cxnSpMkLst>
        </pc:cxnChg>
        <pc:cxnChg chg="add mod">
          <ac:chgData name="Rogers, Jacob Andrew" userId="9b42db71-9dab-4098-b9aa-a982a85429ed" providerId="ADAL" clId="{26F00F76-79F8-5E44-B207-7044C01451B4}" dt="2021-07-26T19:02:56.119" v="9709" actId="1076"/>
          <ac:cxnSpMkLst>
            <pc:docMk/>
            <pc:sldMk cId="886278945" sldId="924"/>
            <ac:cxnSpMk id="33" creationId="{452A8EBB-F41B-244E-9E39-E423997C32EE}"/>
          </ac:cxnSpMkLst>
        </pc:cxnChg>
      </pc:sldChg>
      <pc:sldChg chg="addSp delSp modSp mod">
        <pc:chgData name="Rogers, Jacob Andrew" userId="9b42db71-9dab-4098-b9aa-a982a85429ed" providerId="ADAL" clId="{26F00F76-79F8-5E44-B207-7044C01451B4}" dt="2021-08-03T20:15:27.230" v="10013" actId="1037"/>
        <pc:sldMkLst>
          <pc:docMk/>
          <pc:sldMk cId="1107164942" sldId="929"/>
        </pc:sldMkLst>
        <pc:spChg chg="mod">
          <ac:chgData name="Rogers, Jacob Andrew" userId="9b42db71-9dab-4098-b9aa-a982a85429ed" providerId="ADAL" clId="{26F00F76-79F8-5E44-B207-7044C01451B4}" dt="2021-07-22T15:08:38.580" v="6645" actId="20577"/>
          <ac:spMkLst>
            <pc:docMk/>
            <pc:sldMk cId="1107164942" sldId="929"/>
            <ac:spMk id="2" creationId="{DF839B82-78E3-184F-8E48-0EE0951B2730}"/>
          </ac:spMkLst>
        </pc:spChg>
        <pc:spChg chg="del">
          <ac:chgData name="Rogers, Jacob Andrew" userId="9b42db71-9dab-4098-b9aa-a982a85429ed" providerId="ADAL" clId="{26F00F76-79F8-5E44-B207-7044C01451B4}" dt="2021-07-22T18:05:05.038" v="7086" actId="478"/>
          <ac:spMkLst>
            <pc:docMk/>
            <pc:sldMk cId="1107164942" sldId="929"/>
            <ac:spMk id="14" creationId="{13C098D3-E61E-4FE6-932E-D4A4E7E9342D}"/>
          </ac:spMkLst>
        </pc:spChg>
        <pc:spChg chg="mod topLvl">
          <ac:chgData name="Rogers, Jacob Andrew" userId="9b42db71-9dab-4098-b9aa-a982a85429ed" providerId="ADAL" clId="{26F00F76-79F8-5E44-B207-7044C01451B4}" dt="2021-07-22T18:46:15.648" v="7195" actId="164"/>
          <ac:spMkLst>
            <pc:docMk/>
            <pc:sldMk cId="1107164942" sldId="929"/>
            <ac:spMk id="15" creationId="{73835329-164C-4C8D-9CA3-E7C838F641D4}"/>
          </ac:spMkLst>
        </pc:spChg>
        <pc:spChg chg="mod topLvl">
          <ac:chgData name="Rogers, Jacob Andrew" userId="9b42db71-9dab-4098-b9aa-a982a85429ed" providerId="ADAL" clId="{26F00F76-79F8-5E44-B207-7044C01451B4}" dt="2021-07-26T18:59:14.503" v="9673" actId="688"/>
          <ac:spMkLst>
            <pc:docMk/>
            <pc:sldMk cId="1107164942" sldId="929"/>
            <ac:spMk id="18" creationId="{43E68E52-D6DC-41A0-B66B-EDC1EA184F9F}"/>
          </ac:spMkLst>
        </pc:spChg>
        <pc:spChg chg="mod topLvl">
          <ac:chgData name="Rogers, Jacob Andrew" userId="9b42db71-9dab-4098-b9aa-a982a85429ed" providerId="ADAL" clId="{26F00F76-79F8-5E44-B207-7044C01451B4}" dt="2021-07-26T18:59:14.503" v="9673" actId="688"/>
          <ac:spMkLst>
            <pc:docMk/>
            <pc:sldMk cId="1107164942" sldId="929"/>
            <ac:spMk id="19" creationId="{E81082B7-22C0-4D22-8449-073EF2EE6CD9}"/>
          </ac:spMkLst>
        </pc:spChg>
        <pc:spChg chg="mod topLvl">
          <ac:chgData name="Rogers, Jacob Andrew" userId="9b42db71-9dab-4098-b9aa-a982a85429ed" providerId="ADAL" clId="{26F00F76-79F8-5E44-B207-7044C01451B4}" dt="2021-07-26T18:59:14.503" v="9673" actId="688"/>
          <ac:spMkLst>
            <pc:docMk/>
            <pc:sldMk cId="1107164942" sldId="929"/>
            <ac:spMk id="22" creationId="{C9B157AE-558D-4BB9-AD68-92B13DE1207B}"/>
          </ac:spMkLst>
        </pc:spChg>
        <pc:spChg chg="mod topLvl">
          <ac:chgData name="Rogers, Jacob Andrew" userId="9b42db71-9dab-4098-b9aa-a982a85429ed" providerId="ADAL" clId="{26F00F76-79F8-5E44-B207-7044C01451B4}" dt="2021-08-03T20:15:16.061" v="9999" actId="14100"/>
          <ac:spMkLst>
            <pc:docMk/>
            <pc:sldMk cId="1107164942" sldId="929"/>
            <ac:spMk id="23" creationId="{74FE326C-BBC6-45E3-B10F-C20E7FEA8A53}"/>
          </ac:spMkLst>
        </pc:spChg>
        <pc:spChg chg="add del mod">
          <ac:chgData name="Rogers, Jacob Andrew" userId="9b42db71-9dab-4098-b9aa-a982a85429ed" providerId="ADAL" clId="{26F00F76-79F8-5E44-B207-7044C01451B4}" dt="2021-07-22T00:54:02.467" v="601" actId="478"/>
          <ac:spMkLst>
            <pc:docMk/>
            <pc:sldMk cId="1107164942" sldId="929"/>
            <ac:spMk id="31" creationId="{41070E70-0AF4-BA44-B665-BF303C8A7370}"/>
          </ac:spMkLst>
        </pc:spChg>
        <pc:spChg chg="add del mod">
          <ac:chgData name="Rogers, Jacob Andrew" userId="9b42db71-9dab-4098-b9aa-a982a85429ed" providerId="ADAL" clId="{26F00F76-79F8-5E44-B207-7044C01451B4}" dt="2021-07-22T00:53:58.935" v="599" actId="478"/>
          <ac:spMkLst>
            <pc:docMk/>
            <pc:sldMk cId="1107164942" sldId="929"/>
            <ac:spMk id="32" creationId="{6CD64467-4534-7C44-83F3-11EE5BCF70FB}"/>
          </ac:spMkLst>
        </pc:spChg>
        <pc:spChg chg="mod topLvl">
          <ac:chgData name="Rogers, Jacob Andrew" userId="9b42db71-9dab-4098-b9aa-a982a85429ed" providerId="ADAL" clId="{26F00F76-79F8-5E44-B207-7044C01451B4}" dt="2021-08-03T20:15:27.230" v="10013" actId="1037"/>
          <ac:spMkLst>
            <pc:docMk/>
            <pc:sldMk cId="1107164942" sldId="929"/>
            <ac:spMk id="34" creationId="{A0F14B5A-441D-4504-8B75-3CE4FB60B058}"/>
          </ac:spMkLst>
        </pc:spChg>
        <pc:spChg chg="add del mod">
          <ac:chgData name="Rogers, Jacob Andrew" userId="9b42db71-9dab-4098-b9aa-a982a85429ed" providerId="ADAL" clId="{26F00F76-79F8-5E44-B207-7044C01451B4}" dt="2021-07-22T00:53:51.977" v="595" actId="478"/>
          <ac:spMkLst>
            <pc:docMk/>
            <pc:sldMk cId="1107164942" sldId="929"/>
            <ac:spMk id="38" creationId="{5E204019-1A11-AC44-9210-E414E87B2514}"/>
          </ac:spMkLst>
        </pc:spChg>
        <pc:spChg chg="add del mod">
          <ac:chgData name="Rogers, Jacob Andrew" userId="9b42db71-9dab-4098-b9aa-a982a85429ed" providerId="ADAL" clId="{26F00F76-79F8-5E44-B207-7044C01451B4}" dt="2021-07-22T00:50:53.096" v="513" actId="478"/>
          <ac:spMkLst>
            <pc:docMk/>
            <pc:sldMk cId="1107164942" sldId="929"/>
            <ac:spMk id="39" creationId="{94FB3C92-7BB0-1542-B386-2FD91C93147B}"/>
          </ac:spMkLst>
        </pc:spChg>
        <pc:spChg chg="add del mod">
          <ac:chgData name="Rogers, Jacob Andrew" userId="9b42db71-9dab-4098-b9aa-a982a85429ed" providerId="ADAL" clId="{26F00F76-79F8-5E44-B207-7044C01451B4}" dt="2021-07-22T00:53:47.614" v="592" actId="478"/>
          <ac:spMkLst>
            <pc:docMk/>
            <pc:sldMk cId="1107164942" sldId="929"/>
            <ac:spMk id="40" creationId="{C0553C2F-64ED-C340-ADCB-DB36D9B38EDA}"/>
          </ac:spMkLst>
        </pc:spChg>
        <pc:spChg chg="add del mod">
          <ac:chgData name="Rogers, Jacob Andrew" userId="9b42db71-9dab-4098-b9aa-a982a85429ed" providerId="ADAL" clId="{26F00F76-79F8-5E44-B207-7044C01451B4}" dt="2021-07-22T01:09:26.194" v="1626" actId="478"/>
          <ac:spMkLst>
            <pc:docMk/>
            <pc:sldMk cId="1107164942" sldId="929"/>
            <ac:spMk id="53" creationId="{A775B956-13E3-B54F-BB3A-7B1D68F622EF}"/>
          </ac:spMkLst>
        </pc:spChg>
        <pc:spChg chg="add del mod">
          <ac:chgData name="Rogers, Jacob Andrew" userId="9b42db71-9dab-4098-b9aa-a982a85429ed" providerId="ADAL" clId="{26F00F76-79F8-5E44-B207-7044C01451B4}" dt="2021-07-22T01:09:28.083" v="1627" actId="478"/>
          <ac:spMkLst>
            <pc:docMk/>
            <pc:sldMk cId="1107164942" sldId="929"/>
            <ac:spMk id="54" creationId="{ECFEBC8F-831A-454C-99D1-BEC9DCDB216C}"/>
          </ac:spMkLst>
        </pc:spChg>
        <pc:spChg chg="add mod topLvl">
          <ac:chgData name="Rogers, Jacob Andrew" userId="9b42db71-9dab-4098-b9aa-a982a85429ed" providerId="ADAL" clId="{26F00F76-79F8-5E44-B207-7044C01451B4}" dt="2021-07-26T18:59:14.503" v="9673" actId="688"/>
          <ac:spMkLst>
            <pc:docMk/>
            <pc:sldMk cId="1107164942" sldId="929"/>
            <ac:spMk id="55" creationId="{63338563-4B94-634C-86C8-759F2AD3759B}"/>
          </ac:spMkLst>
        </pc:spChg>
        <pc:spChg chg="add mod topLvl">
          <ac:chgData name="Rogers, Jacob Andrew" userId="9b42db71-9dab-4098-b9aa-a982a85429ed" providerId="ADAL" clId="{26F00F76-79F8-5E44-B207-7044C01451B4}" dt="2021-07-26T18:59:14.503" v="9673" actId="688"/>
          <ac:spMkLst>
            <pc:docMk/>
            <pc:sldMk cId="1107164942" sldId="929"/>
            <ac:spMk id="56" creationId="{EB9A21C7-2A1C-0949-9FB0-E7D9BBD13DC5}"/>
          </ac:spMkLst>
        </pc:spChg>
        <pc:spChg chg="add del mod">
          <ac:chgData name="Rogers, Jacob Andrew" userId="9b42db71-9dab-4098-b9aa-a982a85429ed" providerId="ADAL" clId="{26F00F76-79F8-5E44-B207-7044C01451B4}" dt="2021-07-22T18:04:58.316" v="7085" actId="478"/>
          <ac:spMkLst>
            <pc:docMk/>
            <pc:sldMk cId="1107164942" sldId="929"/>
            <ac:spMk id="57" creationId="{B60C98E5-B428-134A-A4D1-9D196BB9EF3D}"/>
          </ac:spMkLst>
        </pc:spChg>
        <pc:spChg chg="add mod topLvl">
          <ac:chgData name="Rogers, Jacob Andrew" userId="9b42db71-9dab-4098-b9aa-a982a85429ed" providerId="ADAL" clId="{26F00F76-79F8-5E44-B207-7044C01451B4}" dt="2021-07-26T18:59:41.543" v="9675" actId="688"/>
          <ac:spMkLst>
            <pc:docMk/>
            <pc:sldMk cId="1107164942" sldId="929"/>
            <ac:spMk id="59" creationId="{D26A40A2-FE7F-094C-A43F-51F0019A1D94}"/>
          </ac:spMkLst>
        </pc:spChg>
        <pc:spChg chg="add del mod">
          <ac:chgData name="Rogers, Jacob Andrew" userId="9b42db71-9dab-4098-b9aa-a982a85429ed" providerId="ADAL" clId="{26F00F76-79F8-5E44-B207-7044C01451B4}" dt="2021-07-22T01:08:42.063" v="1613"/>
          <ac:spMkLst>
            <pc:docMk/>
            <pc:sldMk cId="1107164942" sldId="929"/>
            <ac:spMk id="60" creationId="{DFAABB72-7EC2-2F4F-AFBA-CF957299DA6C}"/>
          </ac:spMkLst>
        </pc:spChg>
        <pc:spChg chg="add del mod">
          <ac:chgData name="Rogers, Jacob Andrew" userId="9b42db71-9dab-4098-b9aa-a982a85429ed" providerId="ADAL" clId="{26F00F76-79F8-5E44-B207-7044C01451B4}" dt="2021-07-22T01:08:38.826" v="1608"/>
          <ac:spMkLst>
            <pc:docMk/>
            <pc:sldMk cId="1107164942" sldId="929"/>
            <ac:spMk id="61" creationId="{18D4E9C3-514E-C742-81BC-C4FEB3C312F0}"/>
          </ac:spMkLst>
        </pc:spChg>
        <pc:spChg chg="add mod topLvl">
          <ac:chgData name="Rogers, Jacob Andrew" userId="9b42db71-9dab-4098-b9aa-a982a85429ed" providerId="ADAL" clId="{26F00F76-79F8-5E44-B207-7044C01451B4}" dt="2021-07-26T18:59:14.503" v="9673" actId="688"/>
          <ac:spMkLst>
            <pc:docMk/>
            <pc:sldMk cId="1107164942" sldId="929"/>
            <ac:spMk id="62" creationId="{0E509AEF-BF1C-4A4C-A80C-D2CACDADE113}"/>
          </ac:spMkLst>
        </pc:spChg>
        <pc:spChg chg="add mod topLvl">
          <ac:chgData name="Rogers, Jacob Andrew" userId="9b42db71-9dab-4098-b9aa-a982a85429ed" providerId="ADAL" clId="{26F00F76-79F8-5E44-B207-7044C01451B4}" dt="2021-07-26T18:59:14.503" v="9673" actId="688"/>
          <ac:spMkLst>
            <pc:docMk/>
            <pc:sldMk cId="1107164942" sldId="929"/>
            <ac:spMk id="63" creationId="{7EEFD28A-82F3-2242-9477-4B8144075E81}"/>
          </ac:spMkLst>
        </pc:spChg>
        <pc:spChg chg="add del mod">
          <ac:chgData name="Rogers, Jacob Andrew" userId="9b42db71-9dab-4098-b9aa-a982a85429ed" providerId="ADAL" clId="{26F00F76-79F8-5E44-B207-7044C01451B4}" dt="2021-07-22T18:03:24.950" v="7038" actId="478"/>
          <ac:spMkLst>
            <pc:docMk/>
            <pc:sldMk cId="1107164942" sldId="929"/>
            <ac:spMk id="64" creationId="{1B8A43B1-FE15-3846-9E99-DF10597C0069}"/>
          </ac:spMkLst>
        </pc:spChg>
        <pc:spChg chg="add del mod">
          <ac:chgData name="Rogers, Jacob Andrew" userId="9b42db71-9dab-4098-b9aa-a982a85429ed" providerId="ADAL" clId="{26F00F76-79F8-5E44-B207-7044C01451B4}" dt="2021-07-22T18:03:22.760" v="7037" actId="478"/>
          <ac:spMkLst>
            <pc:docMk/>
            <pc:sldMk cId="1107164942" sldId="929"/>
            <ac:spMk id="65" creationId="{3E0EC0AF-CD4E-C94C-9A6B-D1E80104C53D}"/>
          </ac:spMkLst>
        </pc:spChg>
        <pc:spChg chg="add mod topLvl">
          <ac:chgData name="Rogers, Jacob Andrew" userId="9b42db71-9dab-4098-b9aa-a982a85429ed" providerId="ADAL" clId="{26F00F76-79F8-5E44-B207-7044C01451B4}" dt="2021-07-28T17:14:17.263" v="9728" actId="688"/>
          <ac:spMkLst>
            <pc:docMk/>
            <pc:sldMk cId="1107164942" sldId="929"/>
            <ac:spMk id="69" creationId="{EADD43DC-4B4E-C245-9D89-9FCAD85FE653}"/>
          </ac:spMkLst>
        </pc:spChg>
        <pc:spChg chg="add mod topLvl">
          <ac:chgData name="Rogers, Jacob Andrew" userId="9b42db71-9dab-4098-b9aa-a982a85429ed" providerId="ADAL" clId="{26F00F76-79F8-5E44-B207-7044C01451B4}" dt="2021-07-28T17:14:17.263" v="9728" actId="688"/>
          <ac:spMkLst>
            <pc:docMk/>
            <pc:sldMk cId="1107164942" sldId="929"/>
            <ac:spMk id="70" creationId="{52F55B85-AAE9-4F49-8D88-0927A097938B}"/>
          </ac:spMkLst>
        </pc:spChg>
        <pc:spChg chg="add del mod">
          <ac:chgData name="Rogers, Jacob Andrew" userId="9b42db71-9dab-4098-b9aa-a982a85429ed" providerId="ADAL" clId="{26F00F76-79F8-5E44-B207-7044C01451B4}" dt="2021-07-22T01:47:15.024" v="2703"/>
          <ac:spMkLst>
            <pc:docMk/>
            <pc:sldMk cId="1107164942" sldId="929"/>
            <ac:spMk id="71" creationId="{97EBDFAB-F473-2C49-99C7-6E63949977F4}"/>
          </ac:spMkLst>
        </pc:spChg>
        <pc:spChg chg="add del mod">
          <ac:chgData name="Rogers, Jacob Andrew" userId="9b42db71-9dab-4098-b9aa-a982a85429ed" providerId="ADAL" clId="{26F00F76-79F8-5E44-B207-7044C01451B4}" dt="2021-07-22T13:45:01.530" v="4888" actId="478"/>
          <ac:spMkLst>
            <pc:docMk/>
            <pc:sldMk cId="1107164942" sldId="929"/>
            <ac:spMk id="72" creationId="{616C2481-99B0-2C4E-9929-FA91F701B0A2}"/>
          </ac:spMkLst>
        </pc:spChg>
        <pc:grpChg chg="add del">
          <ac:chgData name="Rogers, Jacob Andrew" userId="9b42db71-9dab-4098-b9aa-a982a85429ed" providerId="ADAL" clId="{26F00F76-79F8-5E44-B207-7044C01451B4}" dt="2021-07-22T18:46:15.648" v="7195" actId="164"/>
          <ac:grpSpMkLst>
            <pc:docMk/>
            <pc:sldMk cId="1107164942" sldId="929"/>
            <ac:grpSpMk id="74" creationId="{A93D1E58-5B21-DB42-B292-F76DFDDBEEAB}"/>
          </ac:grpSpMkLst>
        </pc:grpChg>
        <pc:grpChg chg="add mod">
          <ac:chgData name="Rogers, Jacob Andrew" userId="9b42db71-9dab-4098-b9aa-a982a85429ed" providerId="ADAL" clId="{26F00F76-79F8-5E44-B207-7044C01451B4}" dt="2021-07-26T18:59:46.266" v="9676" actId="1076"/>
          <ac:grpSpMkLst>
            <pc:docMk/>
            <pc:sldMk cId="1107164942" sldId="929"/>
            <ac:grpSpMk id="75" creationId="{59CBE2F1-0CE2-9D4A-B83D-6806E0BD01B6}"/>
          </ac:grpSpMkLst>
        </pc:grpChg>
        <pc:picChg chg="del mod">
          <ac:chgData name="Rogers, Jacob Andrew" userId="9b42db71-9dab-4098-b9aa-a982a85429ed" providerId="ADAL" clId="{26F00F76-79F8-5E44-B207-7044C01451B4}" dt="2021-07-22T18:01:27.984" v="6981" actId="478"/>
          <ac:picMkLst>
            <pc:docMk/>
            <pc:sldMk cId="1107164942" sldId="929"/>
            <ac:picMk id="4" creationId="{E2A7C539-9630-4567-9745-7BB4CDBB6FB7}"/>
          </ac:picMkLst>
        </pc:picChg>
        <pc:picChg chg="mod">
          <ac:chgData name="Rogers, Jacob Andrew" userId="9b42db71-9dab-4098-b9aa-a982a85429ed" providerId="ADAL" clId="{26F00F76-79F8-5E44-B207-7044C01451B4}" dt="2021-07-26T18:58:43.909" v="9668" actId="197"/>
          <ac:picMkLst>
            <pc:docMk/>
            <pc:sldMk cId="1107164942" sldId="929"/>
            <ac:picMk id="5" creationId="{A13F9970-3B0A-47FF-A614-2F15C961850A}"/>
          </ac:picMkLst>
        </pc:picChg>
        <pc:picChg chg="add mod">
          <ac:chgData name="Rogers, Jacob Andrew" userId="9b42db71-9dab-4098-b9aa-a982a85429ed" providerId="ADAL" clId="{26F00F76-79F8-5E44-B207-7044C01451B4}" dt="2021-07-22T18:01:19.536" v="6979" actId="571"/>
          <ac:picMkLst>
            <pc:docMk/>
            <pc:sldMk cId="1107164942" sldId="929"/>
            <ac:picMk id="73" creationId="{9B84E463-5B2D-6644-898F-BDA017EEFCF2}"/>
          </ac:picMkLst>
        </pc:picChg>
        <pc:cxnChg chg="mod topLvl">
          <ac:chgData name="Rogers, Jacob Andrew" userId="9b42db71-9dab-4098-b9aa-a982a85429ed" providerId="ADAL" clId="{26F00F76-79F8-5E44-B207-7044C01451B4}" dt="2021-07-22T18:46:15.648" v="7195" actId="164"/>
          <ac:cxnSpMkLst>
            <pc:docMk/>
            <pc:sldMk cId="1107164942" sldId="929"/>
            <ac:cxnSpMk id="17" creationId="{72EAAB50-677C-43FA-9393-F858FF8BA22A}"/>
          </ac:cxnSpMkLst>
        </pc:cxnChg>
        <pc:cxnChg chg="mod topLvl">
          <ac:chgData name="Rogers, Jacob Andrew" userId="9b42db71-9dab-4098-b9aa-a982a85429ed" providerId="ADAL" clId="{26F00F76-79F8-5E44-B207-7044C01451B4}" dt="2021-07-22T18:46:15.648" v="7195" actId="164"/>
          <ac:cxnSpMkLst>
            <pc:docMk/>
            <pc:sldMk cId="1107164942" sldId="929"/>
            <ac:cxnSpMk id="20" creationId="{5F9D9663-04DB-40B8-BEA3-0BA18F603724}"/>
          </ac:cxnSpMkLst>
        </pc:cxnChg>
        <pc:cxnChg chg="mod topLvl">
          <ac:chgData name="Rogers, Jacob Andrew" userId="9b42db71-9dab-4098-b9aa-a982a85429ed" providerId="ADAL" clId="{26F00F76-79F8-5E44-B207-7044C01451B4}" dt="2021-07-22T18:46:15.648" v="7195" actId="164"/>
          <ac:cxnSpMkLst>
            <pc:docMk/>
            <pc:sldMk cId="1107164942" sldId="929"/>
            <ac:cxnSpMk id="21" creationId="{B43E3B1B-FB46-447E-9AA3-798505DC38DD}"/>
          </ac:cxnSpMkLst>
        </pc:cxnChg>
        <pc:cxnChg chg="mod topLvl">
          <ac:chgData name="Rogers, Jacob Andrew" userId="9b42db71-9dab-4098-b9aa-a982a85429ed" providerId="ADAL" clId="{26F00F76-79F8-5E44-B207-7044C01451B4}" dt="2021-07-26T18:59:27.495" v="9674" actId="14100"/>
          <ac:cxnSpMkLst>
            <pc:docMk/>
            <pc:sldMk cId="1107164942" sldId="929"/>
            <ac:cxnSpMk id="24" creationId="{04E39E3D-8535-4DA2-890B-01DA72F7D486}"/>
          </ac:cxnSpMkLst>
        </pc:cxnChg>
        <pc:cxnChg chg="mod topLvl">
          <ac:chgData name="Rogers, Jacob Andrew" userId="9b42db71-9dab-4098-b9aa-a982a85429ed" providerId="ADAL" clId="{26F00F76-79F8-5E44-B207-7044C01451B4}" dt="2021-08-03T20:15:27.230" v="10013" actId="1037"/>
          <ac:cxnSpMkLst>
            <pc:docMk/>
            <pc:sldMk cId="1107164942" sldId="929"/>
            <ac:cxnSpMk id="25" creationId="{25547277-07F3-4AE3-B270-3904B9DD7666}"/>
          </ac:cxnSpMkLst>
        </pc:cxnChg>
        <pc:cxnChg chg="add del mod">
          <ac:chgData name="Rogers, Jacob Andrew" userId="9b42db71-9dab-4098-b9aa-a982a85429ed" providerId="ADAL" clId="{26F00F76-79F8-5E44-B207-7044C01451B4}" dt="2021-07-22T00:53:56.912" v="598" actId="478"/>
          <ac:cxnSpMkLst>
            <pc:docMk/>
            <pc:sldMk cId="1107164942" sldId="929"/>
            <ac:cxnSpMk id="33" creationId="{2645314B-DCDC-F940-9130-6B7F8B0483C4}"/>
          </ac:cxnSpMkLst>
        </pc:cxnChg>
        <pc:cxnChg chg="add del mod">
          <ac:chgData name="Rogers, Jacob Andrew" userId="9b42db71-9dab-4098-b9aa-a982a85429ed" providerId="ADAL" clId="{26F00F76-79F8-5E44-B207-7044C01451B4}" dt="2021-07-22T00:54:00.689" v="600" actId="478"/>
          <ac:cxnSpMkLst>
            <pc:docMk/>
            <pc:sldMk cId="1107164942" sldId="929"/>
            <ac:cxnSpMk id="35" creationId="{620358B7-3D48-2A4E-AFA6-4104B1E8795B}"/>
          </ac:cxnSpMkLst>
        </pc:cxnChg>
        <pc:cxnChg chg="mod topLvl">
          <ac:chgData name="Rogers, Jacob Andrew" userId="9b42db71-9dab-4098-b9aa-a982a85429ed" providerId="ADAL" clId="{26F00F76-79F8-5E44-B207-7044C01451B4}" dt="2021-08-03T20:15:27.230" v="10013" actId="1037"/>
          <ac:cxnSpMkLst>
            <pc:docMk/>
            <pc:sldMk cId="1107164942" sldId="929"/>
            <ac:cxnSpMk id="41" creationId="{C179E823-1987-421D-87BA-AA2FD8C6B0D2}"/>
          </ac:cxnSpMkLst>
        </pc:cxnChg>
        <pc:cxnChg chg="add del mod">
          <ac:chgData name="Rogers, Jacob Andrew" userId="9b42db71-9dab-4098-b9aa-a982a85429ed" providerId="ADAL" clId="{26F00F76-79F8-5E44-B207-7044C01451B4}" dt="2021-07-22T00:53:53.743" v="596" actId="478"/>
          <ac:cxnSpMkLst>
            <pc:docMk/>
            <pc:sldMk cId="1107164942" sldId="929"/>
            <ac:cxnSpMk id="42" creationId="{0BEBC081-64FF-6043-94F7-AEB8BF00CCF0}"/>
          </ac:cxnSpMkLst>
        </pc:cxnChg>
        <pc:cxnChg chg="add del mod">
          <ac:chgData name="Rogers, Jacob Andrew" userId="9b42db71-9dab-4098-b9aa-a982a85429ed" providerId="ADAL" clId="{26F00F76-79F8-5E44-B207-7044C01451B4}" dt="2021-07-22T00:53:54.913" v="597" actId="478"/>
          <ac:cxnSpMkLst>
            <pc:docMk/>
            <pc:sldMk cId="1107164942" sldId="929"/>
            <ac:cxnSpMk id="43" creationId="{61C64CA3-6035-E347-9A04-64E1B7844C4E}"/>
          </ac:cxnSpMkLst>
        </pc:cxnChg>
        <pc:cxnChg chg="add del mod">
          <ac:chgData name="Rogers, Jacob Andrew" userId="9b42db71-9dab-4098-b9aa-a982a85429ed" providerId="ADAL" clId="{26F00F76-79F8-5E44-B207-7044C01451B4}" dt="2021-07-22T00:53:49.985" v="594" actId="478"/>
          <ac:cxnSpMkLst>
            <pc:docMk/>
            <pc:sldMk cId="1107164942" sldId="929"/>
            <ac:cxnSpMk id="46" creationId="{EFC86E80-E10D-AA45-A263-4F7E36084301}"/>
          </ac:cxnSpMkLst>
        </pc:cxnChg>
        <pc:cxnChg chg="add del mod">
          <ac:chgData name="Rogers, Jacob Andrew" userId="9b42db71-9dab-4098-b9aa-a982a85429ed" providerId="ADAL" clId="{26F00F76-79F8-5E44-B207-7044C01451B4}" dt="2021-07-22T00:53:48.833" v="593" actId="478"/>
          <ac:cxnSpMkLst>
            <pc:docMk/>
            <pc:sldMk cId="1107164942" sldId="929"/>
            <ac:cxnSpMk id="48" creationId="{28088A06-9AB8-B243-B54D-4E3EB6800A89}"/>
          </ac:cxnSpMkLst>
        </pc:cxnChg>
        <pc:cxnChg chg="add mod topLvl">
          <ac:chgData name="Rogers, Jacob Andrew" userId="9b42db71-9dab-4098-b9aa-a982a85429ed" providerId="ADAL" clId="{26F00F76-79F8-5E44-B207-7044C01451B4}" dt="2021-07-22T18:46:15.648" v="7195" actId="164"/>
          <ac:cxnSpMkLst>
            <pc:docMk/>
            <pc:sldMk cId="1107164942" sldId="929"/>
            <ac:cxnSpMk id="67" creationId="{7CB96772-E4AE-D741-97AB-8B63E5B7C299}"/>
          </ac:cxnSpMkLst>
        </pc:cxnChg>
        <pc:cxnChg chg="add mod topLvl">
          <ac:chgData name="Rogers, Jacob Andrew" userId="9b42db71-9dab-4098-b9aa-a982a85429ed" providerId="ADAL" clId="{26F00F76-79F8-5E44-B207-7044C01451B4}" dt="2021-07-22T18:46:15.648" v="7195" actId="164"/>
          <ac:cxnSpMkLst>
            <pc:docMk/>
            <pc:sldMk cId="1107164942" sldId="929"/>
            <ac:cxnSpMk id="68" creationId="{9A933D7E-8B29-514B-9293-B1125880AEDE}"/>
          </ac:cxnSpMkLst>
        </pc:cxnChg>
      </pc:sldChg>
      <pc:sldChg chg="addSp modSp new mod">
        <pc:chgData name="Rogers, Jacob Andrew" userId="9b42db71-9dab-4098-b9aa-a982a85429ed" providerId="ADAL" clId="{26F00F76-79F8-5E44-B207-7044C01451B4}" dt="2021-08-02T22:57:30.362" v="9881" actId="403"/>
        <pc:sldMkLst>
          <pc:docMk/>
          <pc:sldMk cId="1151464094" sldId="930"/>
        </pc:sldMkLst>
        <pc:spChg chg="mod">
          <ac:chgData name="Rogers, Jacob Andrew" userId="9b42db71-9dab-4098-b9aa-a982a85429ed" providerId="ADAL" clId="{26F00F76-79F8-5E44-B207-7044C01451B4}" dt="2021-07-22T14:50:45.178" v="6116" actId="20577"/>
          <ac:spMkLst>
            <pc:docMk/>
            <pc:sldMk cId="1151464094" sldId="930"/>
            <ac:spMk id="2" creationId="{49446A3E-AAC4-154A-8D28-E9B5BCD2C982}"/>
          </ac:spMkLst>
        </pc:spChg>
        <pc:spChg chg="add mod">
          <ac:chgData name="Rogers, Jacob Andrew" userId="9b42db71-9dab-4098-b9aa-a982a85429ed" providerId="ADAL" clId="{26F00F76-79F8-5E44-B207-7044C01451B4}" dt="2021-07-25T18:27:00.933" v="7231" actId="20577"/>
          <ac:spMkLst>
            <pc:docMk/>
            <pc:sldMk cId="1151464094" sldId="930"/>
            <ac:spMk id="4" creationId="{582C95B6-E2DF-6C48-B2B0-4993D990AEE3}"/>
          </ac:spMkLst>
        </pc:spChg>
        <pc:graphicFrameChg chg="add mod modGraphic">
          <ac:chgData name="Rogers, Jacob Andrew" userId="9b42db71-9dab-4098-b9aa-a982a85429ed" providerId="ADAL" clId="{26F00F76-79F8-5E44-B207-7044C01451B4}" dt="2021-08-02T22:57:30.362" v="9881" actId="403"/>
          <ac:graphicFrameMkLst>
            <pc:docMk/>
            <pc:sldMk cId="1151464094" sldId="930"/>
            <ac:graphicFrameMk id="3" creationId="{08A2B708-38BC-B540-957F-583770AC9B30}"/>
          </ac:graphicFrameMkLst>
        </pc:graphicFrameChg>
      </pc:sldChg>
      <pc:sldChg chg="addSp delSp modSp add mod">
        <pc:chgData name="Rogers, Jacob Andrew" userId="9b42db71-9dab-4098-b9aa-a982a85429ed" providerId="ADAL" clId="{26F00F76-79F8-5E44-B207-7044C01451B4}" dt="2021-07-28T17:13:44.213" v="9727" actId="1076"/>
        <pc:sldMkLst>
          <pc:docMk/>
          <pc:sldMk cId="1253392410" sldId="931"/>
        </pc:sldMkLst>
        <pc:spChg chg="add del mod">
          <ac:chgData name="Rogers, Jacob Andrew" userId="9b42db71-9dab-4098-b9aa-a982a85429ed" providerId="ADAL" clId="{26F00F76-79F8-5E44-B207-7044C01451B4}" dt="2021-07-26T19:02:12.754" v="9697"/>
          <ac:spMkLst>
            <pc:docMk/>
            <pc:sldMk cId="1253392410" sldId="931"/>
            <ac:spMk id="2" creationId="{24A46659-717A-464A-8F22-4A0DACB41C63}"/>
          </ac:spMkLst>
        </pc:spChg>
        <pc:spChg chg="del mod">
          <ac:chgData name="Rogers, Jacob Andrew" userId="9b42db71-9dab-4098-b9aa-a982a85429ed" providerId="ADAL" clId="{26F00F76-79F8-5E44-B207-7044C01451B4}" dt="2021-07-25T19:30:24.466" v="7539" actId="478"/>
          <ac:spMkLst>
            <pc:docMk/>
            <pc:sldMk cId="1253392410" sldId="931"/>
            <ac:spMk id="2" creationId="{DF839B82-78E3-184F-8E48-0EE0951B2730}"/>
          </ac:spMkLst>
        </pc:spChg>
        <pc:spChg chg="add del mod">
          <ac:chgData name="Rogers, Jacob Andrew" userId="9b42db71-9dab-4098-b9aa-a982a85429ed" providerId="ADAL" clId="{26F00F76-79F8-5E44-B207-7044C01451B4}" dt="2021-07-26T19:02:14.012" v="9699"/>
          <ac:spMkLst>
            <pc:docMk/>
            <pc:sldMk cId="1253392410" sldId="931"/>
            <ac:spMk id="3" creationId="{22BF7EB2-2E0A-604B-877E-C8E50B2B4F28}"/>
          </ac:spMkLst>
        </pc:spChg>
        <pc:spChg chg="add del mod">
          <ac:chgData name="Rogers, Jacob Andrew" userId="9b42db71-9dab-4098-b9aa-a982a85429ed" providerId="ADAL" clId="{26F00F76-79F8-5E44-B207-7044C01451B4}" dt="2021-07-26T19:02:23.819" v="9703"/>
          <ac:spMkLst>
            <pc:docMk/>
            <pc:sldMk cId="1253392410" sldId="931"/>
            <ac:spMk id="4" creationId="{908E2432-5C7E-EA47-98E2-2843FA8A1C62}"/>
          </ac:spMkLst>
        </pc:spChg>
        <pc:spChg chg="add del mod">
          <ac:chgData name="Rogers, Jacob Andrew" userId="9b42db71-9dab-4098-b9aa-a982a85429ed" providerId="ADAL" clId="{26F00F76-79F8-5E44-B207-7044C01451B4}" dt="2021-07-26T19:02:22.728" v="9702"/>
          <ac:spMkLst>
            <pc:docMk/>
            <pc:sldMk cId="1253392410" sldId="931"/>
            <ac:spMk id="5" creationId="{437823FA-A6D2-5948-8E87-5E439EE77C7D}"/>
          </ac:spMkLst>
        </pc:spChg>
        <pc:spChg chg="add del mod">
          <ac:chgData name="Rogers, Jacob Andrew" userId="9b42db71-9dab-4098-b9aa-a982a85429ed" providerId="ADAL" clId="{26F00F76-79F8-5E44-B207-7044C01451B4}" dt="2021-07-25T19:30:26.638" v="7540" actId="478"/>
          <ac:spMkLst>
            <pc:docMk/>
            <pc:sldMk cId="1253392410" sldId="931"/>
            <ac:spMk id="12" creationId="{BB2C3709-9C10-D640-9F80-87EE69D7B941}"/>
          </ac:spMkLst>
        </pc:spChg>
        <pc:spChg chg="mod topLvl">
          <ac:chgData name="Rogers, Jacob Andrew" userId="9b42db71-9dab-4098-b9aa-a982a85429ed" providerId="ADAL" clId="{26F00F76-79F8-5E44-B207-7044C01451B4}" dt="2021-07-25T22:19:21.044" v="9288" actId="165"/>
          <ac:spMkLst>
            <pc:docMk/>
            <pc:sldMk cId="1253392410" sldId="931"/>
            <ac:spMk id="14" creationId="{97D1A646-716F-EC4B-B3B8-4845CB2E6F55}"/>
          </ac:spMkLst>
        </pc:spChg>
        <pc:spChg chg="mod topLvl">
          <ac:chgData name="Rogers, Jacob Andrew" userId="9b42db71-9dab-4098-b9aa-a982a85429ed" providerId="ADAL" clId="{26F00F76-79F8-5E44-B207-7044C01451B4}" dt="2021-07-25T22:19:21.044" v="9288" actId="165"/>
          <ac:spMkLst>
            <pc:docMk/>
            <pc:sldMk cId="1253392410" sldId="931"/>
            <ac:spMk id="17" creationId="{C548AC80-0276-684A-A8CE-CFDAEB7D2080}"/>
          </ac:spMkLst>
        </pc:spChg>
        <pc:spChg chg="mod topLvl">
          <ac:chgData name="Rogers, Jacob Andrew" userId="9b42db71-9dab-4098-b9aa-a982a85429ed" providerId="ADAL" clId="{26F00F76-79F8-5E44-B207-7044C01451B4}" dt="2021-07-25T22:19:21.044" v="9288" actId="165"/>
          <ac:spMkLst>
            <pc:docMk/>
            <pc:sldMk cId="1253392410" sldId="931"/>
            <ac:spMk id="18" creationId="{DF382B03-DA87-FF40-B60B-B878BF41E43E}"/>
          </ac:spMkLst>
        </pc:spChg>
        <pc:spChg chg="mod topLvl">
          <ac:chgData name="Rogers, Jacob Andrew" userId="9b42db71-9dab-4098-b9aa-a982a85429ed" providerId="ADAL" clId="{26F00F76-79F8-5E44-B207-7044C01451B4}" dt="2021-07-25T22:19:21.044" v="9288" actId="165"/>
          <ac:spMkLst>
            <pc:docMk/>
            <pc:sldMk cId="1253392410" sldId="931"/>
            <ac:spMk id="21" creationId="{EF12BBB9-C9DF-0A48-A887-694DE7D5A9B6}"/>
          </ac:spMkLst>
        </pc:spChg>
        <pc:spChg chg="mod topLvl">
          <ac:chgData name="Rogers, Jacob Andrew" userId="9b42db71-9dab-4098-b9aa-a982a85429ed" providerId="ADAL" clId="{26F00F76-79F8-5E44-B207-7044C01451B4}" dt="2021-07-25T22:19:21.044" v="9288" actId="165"/>
          <ac:spMkLst>
            <pc:docMk/>
            <pc:sldMk cId="1253392410" sldId="931"/>
            <ac:spMk id="22" creationId="{406184CD-40F5-D24B-85ED-F3F0FADAD00E}"/>
          </ac:spMkLst>
        </pc:spChg>
        <pc:spChg chg="mod topLvl">
          <ac:chgData name="Rogers, Jacob Andrew" userId="9b42db71-9dab-4098-b9aa-a982a85429ed" providerId="ADAL" clId="{26F00F76-79F8-5E44-B207-7044C01451B4}" dt="2021-07-25T22:19:21.044" v="9288" actId="165"/>
          <ac:spMkLst>
            <pc:docMk/>
            <pc:sldMk cId="1253392410" sldId="931"/>
            <ac:spMk id="24" creationId="{3F7E2788-815F-0A4E-9B39-D9F1914AF42C}"/>
          </ac:spMkLst>
        </pc:spChg>
        <pc:spChg chg="mod topLvl">
          <ac:chgData name="Rogers, Jacob Andrew" userId="9b42db71-9dab-4098-b9aa-a982a85429ed" providerId="ADAL" clId="{26F00F76-79F8-5E44-B207-7044C01451B4}" dt="2021-07-25T22:19:21.044" v="9288" actId="165"/>
          <ac:spMkLst>
            <pc:docMk/>
            <pc:sldMk cId="1253392410" sldId="931"/>
            <ac:spMk id="28" creationId="{B9792EC3-E533-954C-955C-6C98ED6369CC}"/>
          </ac:spMkLst>
        </pc:spChg>
        <pc:spChg chg="mod topLvl">
          <ac:chgData name="Rogers, Jacob Andrew" userId="9b42db71-9dab-4098-b9aa-a982a85429ed" providerId="ADAL" clId="{26F00F76-79F8-5E44-B207-7044C01451B4}" dt="2021-07-25T22:19:21.044" v="9288" actId="165"/>
          <ac:spMkLst>
            <pc:docMk/>
            <pc:sldMk cId="1253392410" sldId="931"/>
            <ac:spMk id="29" creationId="{C8510830-CCF2-2442-95CD-259DE95BAAAD}"/>
          </ac:spMkLst>
        </pc:spChg>
        <pc:spChg chg="mod topLvl">
          <ac:chgData name="Rogers, Jacob Andrew" userId="9b42db71-9dab-4098-b9aa-a982a85429ed" providerId="ADAL" clId="{26F00F76-79F8-5E44-B207-7044C01451B4}" dt="2021-07-25T22:19:21.044" v="9288" actId="165"/>
          <ac:spMkLst>
            <pc:docMk/>
            <pc:sldMk cId="1253392410" sldId="931"/>
            <ac:spMk id="30" creationId="{A3820475-2DCC-574B-9FC2-489782BEA989}"/>
          </ac:spMkLst>
        </pc:spChg>
        <pc:spChg chg="mod topLvl">
          <ac:chgData name="Rogers, Jacob Andrew" userId="9b42db71-9dab-4098-b9aa-a982a85429ed" providerId="ADAL" clId="{26F00F76-79F8-5E44-B207-7044C01451B4}" dt="2021-07-25T22:19:21.044" v="9288" actId="165"/>
          <ac:spMkLst>
            <pc:docMk/>
            <pc:sldMk cId="1253392410" sldId="931"/>
            <ac:spMk id="31" creationId="{D4B8FA6A-58AD-0341-AEBD-8CF259C53398}"/>
          </ac:spMkLst>
        </pc:spChg>
        <pc:spChg chg="mod topLvl">
          <ac:chgData name="Rogers, Jacob Andrew" userId="9b42db71-9dab-4098-b9aa-a982a85429ed" providerId="ADAL" clId="{26F00F76-79F8-5E44-B207-7044C01451B4}" dt="2021-07-25T22:19:21.044" v="9288" actId="165"/>
          <ac:spMkLst>
            <pc:docMk/>
            <pc:sldMk cId="1253392410" sldId="931"/>
            <ac:spMk id="32" creationId="{46F60DB2-4848-374E-854E-068EDC8E65E3}"/>
          </ac:spMkLst>
        </pc:spChg>
        <pc:spChg chg="mod topLvl">
          <ac:chgData name="Rogers, Jacob Andrew" userId="9b42db71-9dab-4098-b9aa-a982a85429ed" providerId="ADAL" clId="{26F00F76-79F8-5E44-B207-7044C01451B4}" dt="2021-07-25T22:19:21.044" v="9288" actId="165"/>
          <ac:spMkLst>
            <pc:docMk/>
            <pc:sldMk cId="1253392410" sldId="931"/>
            <ac:spMk id="33" creationId="{49B05BC7-5674-6F48-99E9-505146821FCC}"/>
          </ac:spMkLst>
        </pc:spChg>
        <pc:spChg chg="mod topLvl">
          <ac:chgData name="Rogers, Jacob Andrew" userId="9b42db71-9dab-4098-b9aa-a982a85429ed" providerId="ADAL" clId="{26F00F76-79F8-5E44-B207-7044C01451B4}" dt="2021-07-25T22:19:21.044" v="9288" actId="165"/>
          <ac:spMkLst>
            <pc:docMk/>
            <pc:sldMk cId="1253392410" sldId="931"/>
            <ac:spMk id="34" creationId="{B2405445-6566-4842-B761-C7B42190F445}"/>
          </ac:spMkLst>
        </pc:spChg>
        <pc:spChg chg="mod topLvl">
          <ac:chgData name="Rogers, Jacob Andrew" userId="9b42db71-9dab-4098-b9aa-a982a85429ed" providerId="ADAL" clId="{26F00F76-79F8-5E44-B207-7044C01451B4}" dt="2021-07-25T22:19:21.044" v="9288" actId="165"/>
          <ac:spMkLst>
            <pc:docMk/>
            <pc:sldMk cId="1253392410" sldId="931"/>
            <ac:spMk id="35" creationId="{74B3F09A-3C57-FA4F-946C-0AF58B0D4683}"/>
          </ac:spMkLst>
        </pc:spChg>
        <pc:spChg chg="mod topLvl">
          <ac:chgData name="Rogers, Jacob Andrew" userId="9b42db71-9dab-4098-b9aa-a982a85429ed" providerId="ADAL" clId="{26F00F76-79F8-5E44-B207-7044C01451B4}" dt="2021-07-25T22:19:21.044" v="9288" actId="165"/>
          <ac:spMkLst>
            <pc:docMk/>
            <pc:sldMk cId="1253392410" sldId="931"/>
            <ac:spMk id="36" creationId="{324A5436-D7AE-F143-A6D2-5DE5ACABACD7}"/>
          </ac:spMkLst>
        </pc:spChg>
        <pc:spChg chg="add del mod">
          <ac:chgData name="Rogers, Jacob Andrew" userId="9b42db71-9dab-4098-b9aa-a982a85429ed" providerId="ADAL" clId="{26F00F76-79F8-5E44-B207-7044C01451B4}" dt="2021-07-25T20:08:31.663" v="8082" actId="478"/>
          <ac:spMkLst>
            <pc:docMk/>
            <pc:sldMk cId="1253392410" sldId="931"/>
            <ac:spMk id="38" creationId="{1806EBA1-8110-F74E-8D31-2BFB33E7F770}"/>
          </ac:spMkLst>
        </pc:spChg>
        <pc:spChg chg="mod topLvl">
          <ac:chgData name="Rogers, Jacob Andrew" userId="9b42db71-9dab-4098-b9aa-a982a85429ed" providerId="ADAL" clId="{26F00F76-79F8-5E44-B207-7044C01451B4}" dt="2021-07-25T22:19:21.044" v="9288" actId="165"/>
          <ac:spMkLst>
            <pc:docMk/>
            <pc:sldMk cId="1253392410" sldId="931"/>
            <ac:spMk id="43" creationId="{B1068C4A-6125-E24D-9466-D62FBE902ECA}"/>
          </ac:spMkLst>
        </pc:spChg>
        <pc:spChg chg="mod topLvl">
          <ac:chgData name="Rogers, Jacob Andrew" userId="9b42db71-9dab-4098-b9aa-a982a85429ed" providerId="ADAL" clId="{26F00F76-79F8-5E44-B207-7044C01451B4}" dt="2021-07-25T22:19:21.044" v="9288" actId="165"/>
          <ac:spMkLst>
            <pc:docMk/>
            <pc:sldMk cId="1253392410" sldId="931"/>
            <ac:spMk id="44" creationId="{11623EBD-5C39-524E-8BC4-8AEEB779F03E}"/>
          </ac:spMkLst>
        </pc:spChg>
        <pc:spChg chg="mod topLvl">
          <ac:chgData name="Rogers, Jacob Andrew" userId="9b42db71-9dab-4098-b9aa-a982a85429ed" providerId="ADAL" clId="{26F00F76-79F8-5E44-B207-7044C01451B4}" dt="2021-07-25T22:19:21.044" v="9288" actId="165"/>
          <ac:spMkLst>
            <pc:docMk/>
            <pc:sldMk cId="1253392410" sldId="931"/>
            <ac:spMk id="45" creationId="{CDA99518-C787-5143-83A6-384698476FA9}"/>
          </ac:spMkLst>
        </pc:spChg>
        <pc:spChg chg="mod topLvl">
          <ac:chgData name="Rogers, Jacob Andrew" userId="9b42db71-9dab-4098-b9aa-a982a85429ed" providerId="ADAL" clId="{26F00F76-79F8-5E44-B207-7044C01451B4}" dt="2021-07-25T22:19:21.044" v="9288" actId="165"/>
          <ac:spMkLst>
            <pc:docMk/>
            <pc:sldMk cId="1253392410" sldId="931"/>
            <ac:spMk id="46" creationId="{8F1963AA-32E5-9D49-B6C6-BCF9477CD48C}"/>
          </ac:spMkLst>
        </pc:spChg>
        <pc:spChg chg="mod topLvl">
          <ac:chgData name="Rogers, Jacob Andrew" userId="9b42db71-9dab-4098-b9aa-a982a85429ed" providerId="ADAL" clId="{26F00F76-79F8-5E44-B207-7044C01451B4}" dt="2021-07-25T22:19:21.044" v="9288" actId="165"/>
          <ac:spMkLst>
            <pc:docMk/>
            <pc:sldMk cId="1253392410" sldId="931"/>
            <ac:spMk id="47" creationId="{312E286F-DF66-2642-90E0-44391DE65530}"/>
          </ac:spMkLst>
        </pc:spChg>
        <pc:spChg chg="del mod topLvl">
          <ac:chgData name="Rogers, Jacob Andrew" userId="9b42db71-9dab-4098-b9aa-a982a85429ed" providerId="ADAL" clId="{26F00F76-79F8-5E44-B207-7044C01451B4}" dt="2021-07-25T21:42:18.108" v="8820" actId="478"/>
          <ac:spMkLst>
            <pc:docMk/>
            <pc:sldMk cId="1253392410" sldId="931"/>
            <ac:spMk id="55" creationId="{4EAEAE9E-2758-274E-AE6F-D9B65DD14129}"/>
          </ac:spMkLst>
        </pc:spChg>
        <pc:spChg chg="mod topLvl">
          <ac:chgData name="Rogers, Jacob Andrew" userId="9b42db71-9dab-4098-b9aa-a982a85429ed" providerId="ADAL" clId="{26F00F76-79F8-5E44-B207-7044C01451B4}" dt="2021-07-25T22:19:21.044" v="9288" actId="165"/>
          <ac:spMkLst>
            <pc:docMk/>
            <pc:sldMk cId="1253392410" sldId="931"/>
            <ac:spMk id="60" creationId="{B8873BFA-4E3B-D842-B6FE-043D23565382}"/>
          </ac:spMkLst>
        </pc:spChg>
        <pc:spChg chg="mod topLvl">
          <ac:chgData name="Rogers, Jacob Andrew" userId="9b42db71-9dab-4098-b9aa-a982a85429ed" providerId="ADAL" clId="{26F00F76-79F8-5E44-B207-7044C01451B4}" dt="2021-07-25T22:19:21.044" v="9288" actId="165"/>
          <ac:spMkLst>
            <pc:docMk/>
            <pc:sldMk cId="1253392410" sldId="931"/>
            <ac:spMk id="70" creationId="{3FD6134B-1A17-9842-AEEA-146A856980FC}"/>
          </ac:spMkLst>
        </pc:spChg>
        <pc:spChg chg="del mod">
          <ac:chgData name="Rogers, Jacob Andrew" userId="9b42db71-9dab-4098-b9aa-a982a85429ed" providerId="ADAL" clId="{26F00F76-79F8-5E44-B207-7044C01451B4}" dt="2021-07-25T20:36:09.076" v="8407" actId="21"/>
          <ac:spMkLst>
            <pc:docMk/>
            <pc:sldMk cId="1253392410" sldId="931"/>
            <ac:spMk id="74" creationId="{913E9C0F-D8FE-E749-A354-0487C6A574AF}"/>
          </ac:spMkLst>
        </pc:spChg>
        <pc:spChg chg="mod topLvl">
          <ac:chgData name="Rogers, Jacob Andrew" userId="9b42db71-9dab-4098-b9aa-a982a85429ed" providerId="ADAL" clId="{26F00F76-79F8-5E44-B207-7044C01451B4}" dt="2021-07-25T22:19:21.044" v="9288" actId="165"/>
          <ac:spMkLst>
            <pc:docMk/>
            <pc:sldMk cId="1253392410" sldId="931"/>
            <ac:spMk id="76" creationId="{059E37B5-5CDA-6746-98C0-E4CC1D9E0F96}"/>
          </ac:spMkLst>
        </pc:spChg>
        <pc:spChg chg="del mod">
          <ac:chgData name="Rogers, Jacob Andrew" userId="9b42db71-9dab-4098-b9aa-a982a85429ed" providerId="ADAL" clId="{26F00F76-79F8-5E44-B207-7044C01451B4}" dt="2021-07-25T20:27:07.077" v="8179" actId="21"/>
          <ac:spMkLst>
            <pc:docMk/>
            <pc:sldMk cId="1253392410" sldId="931"/>
            <ac:spMk id="80" creationId="{32D61D9D-2DB3-C34E-B310-78877E477762}"/>
          </ac:spMkLst>
        </pc:spChg>
        <pc:spChg chg="del mod topLvl">
          <ac:chgData name="Rogers, Jacob Andrew" userId="9b42db71-9dab-4098-b9aa-a982a85429ed" providerId="ADAL" clId="{26F00F76-79F8-5E44-B207-7044C01451B4}" dt="2021-07-25T21:42:37.215" v="8824" actId="478"/>
          <ac:spMkLst>
            <pc:docMk/>
            <pc:sldMk cId="1253392410" sldId="931"/>
            <ac:spMk id="82" creationId="{496C6679-883B-214F-A80A-7025AECD93D1}"/>
          </ac:spMkLst>
        </pc:spChg>
        <pc:spChg chg="mod topLvl">
          <ac:chgData name="Rogers, Jacob Andrew" userId="9b42db71-9dab-4098-b9aa-a982a85429ed" providerId="ADAL" clId="{26F00F76-79F8-5E44-B207-7044C01451B4}" dt="2021-07-25T22:19:21.044" v="9288" actId="165"/>
          <ac:spMkLst>
            <pc:docMk/>
            <pc:sldMk cId="1253392410" sldId="931"/>
            <ac:spMk id="85" creationId="{77E2DB23-833C-6341-B3C0-3D1D2C44DF38}"/>
          </ac:spMkLst>
        </pc:spChg>
        <pc:spChg chg="del">
          <ac:chgData name="Rogers, Jacob Andrew" userId="9b42db71-9dab-4098-b9aa-a982a85429ed" providerId="ADAL" clId="{26F00F76-79F8-5E44-B207-7044C01451B4}" dt="2021-07-25T19:23:31.764" v="7406" actId="21"/>
          <ac:spMkLst>
            <pc:docMk/>
            <pc:sldMk cId="1253392410" sldId="931"/>
            <ac:spMk id="86" creationId="{B18E20DF-5C51-F745-92D5-09F032E93A22}"/>
          </ac:spMkLst>
        </pc:spChg>
        <pc:spChg chg="add del mod">
          <ac:chgData name="Rogers, Jacob Andrew" userId="9b42db71-9dab-4098-b9aa-a982a85429ed" providerId="ADAL" clId="{26F00F76-79F8-5E44-B207-7044C01451B4}" dt="2021-07-25T21:51:01.163" v="9072" actId="21"/>
          <ac:spMkLst>
            <pc:docMk/>
            <pc:sldMk cId="1253392410" sldId="931"/>
            <ac:spMk id="89" creationId="{E86E1B03-2169-3742-A859-C801889D3601}"/>
          </ac:spMkLst>
        </pc:spChg>
        <pc:spChg chg="add del mod topLvl">
          <ac:chgData name="Rogers, Jacob Andrew" userId="9b42db71-9dab-4098-b9aa-a982a85429ed" providerId="ADAL" clId="{26F00F76-79F8-5E44-B207-7044C01451B4}" dt="2021-07-25T22:13:16.681" v="9206" actId="478"/>
          <ac:spMkLst>
            <pc:docMk/>
            <pc:sldMk cId="1253392410" sldId="931"/>
            <ac:spMk id="91" creationId="{D262390E-FBB3-4E4A-A235-4B79CB9FC317}"/>
          </ac:spMkLst>
        </pc:spChg>
        <pc:spChg chg="mod topLvl">
          <ac:chgData name="Rogers, Jacob Andrew" userId="9b42db71-9dab-4098-b9aa-a982a85429ed" providerId="ADAL" clId="{26F00F76-79F8-5E44-B207-7044C01451B4}" dt="2021-07-25T22:19:21.044" v="9288" actId="165"/>
          <ac:spMkLst>
            <pc:docMk/>
            <pc:sldMk cId="1253392410" sldId="931"/>
            <ac:spMk id="97" creationId="{DD70CA6D-BF82-B643-ABCF-A589F9953854}"/>
          </ac:spMkLst>
        </pc:spChg>
        <pc:spChg chg="mod topLvl">
          <ac:chgData name="Rogers, Jacob Andrew" userId="9b42db71-9dab-4098-b9aa-a982a85429ed" providerId="ADAL" clId="{26F00F76-79F8-5E44-B207-7044C01451B4}" dt="2021-07-25T22:19:21.044" v="9288" actId="165"/>
          <ac:spMkLst>
            <pc:docMk/>
            <pc:sldMk cId="1253392410" sldId="931"/>
            <ac:spMk id="101" creationId="{2CFE126C-D2C3-3A44-85FE-DB8C2DA5E921}"/>
          </ac:spMkLst>
        </pc:spChg>
        <pc:spChg chg="mod topLvl">
          <ac:chgData name="Rogers, Jacob Andrew" userId="9b42db71-9dab-4098-b9aa-a982a85429ed" providerId="ADAL" clId="{26F00F76-79F8-5E44-B207-7044C01451B4}" dt="2021-07-25T22:19:21.044" v="9288" actId="165"/>
          <ac:spMkLst>
            <pc:docMk/>
            <pc:sldMk cId="1253392410" sldId="931"/>
            <ac:spMk id="103" creationId="{147B0261-CEAA-9F4E-9AF4-1D04CE5868D5}"/>
          </ac:spMkLst>
        </pc:spChg>
        <pc:spChg chg="add mod">
          <ac:chgData name="Rogers, Jacob Andrew" userId="9b42db71-9dab-4098-b9aa-a982a85429ed" providerId="ADAL" clId="{26F00F76-79F8-5E44-B207-7044C01451B4}" dt="2021-07-26T19:02:34.967" v="9706" actId="20577"/>
          <ac:spMkLst>
            <pc:docMk/>
            <pc:sldMk cId="1253392410" sldId="931"/>
            <ac:spMk id="104" creationId="{2699B93B-3EE5-3F4A-9D0A-F4A628B2BD59}"/>
          </ac:spMkLst>
        </pc:spChg>
        <pc:spChg chg="del mod">
          <ac:chgData name="Rogers, Jacob Andrew" userId="9b42db71-9dab-4098-b9aa-a982a85429ed" providerId="ADAL" clId="{26F00F76-79F8-5E44-B207-7044C01451B4}" dt="2021-07-25T19:27:28.042" v="7463" actId="21"/>
          <ac:spMkLst>
            <pc:docMk/>
            <pc:sldMk cId="1253392410" sldId="931"/>
            <ac:spMk id="105" creationId="{0E77DBFE-45D1-E74A-B494-DA9FCD40866D}"/>
          </ac:spMkLst>
        </pc:spChg>
        <pc:spChg chg="add mod topLvl">
          <ac:chgData name="Rogers, Jacob Andrew" userId="9b42db71-9dab-4098-b9aa-a982a85429ed" providerId="ADAL" clId="{26F00F76-79F8-5E44-B207-7044C01451B4}" dt="2021-07-25T22:44:24.251" v="9659" actId="255"/>
          <ac:spMkLst>
            <pc:docMk/>
            <pc:sldMk cId="1253392410" sldId="931"/>
            <ac:spMk id="106" creationId="{24F8012F-2396-3D43-97BA-277887A973DC}"/>
          </ac:spMkLst>
        </pc:spChg>
        <pc:spChg chg="mod topLvl">
          <ac:chgData name="Rogers, Jacob Andrew" userId="9b42db71-9dab-4098-b9aa-a982a85429ed" providerId="ADAL" clId="{26F00F76-79F8-5E44-B207-7044C01451B4}" dt="2021-07-25T22:19:21.044" v="9288" actId="165"/>
          <ac:spMkLst>
            <pc:docMk/>
            <pc:sldMk cId="1253392410" sldId="931"/>
            <ac:spMk id="107" creationId="{A12918E0-6224-3B4B-A604-85BDA1F87BA0}"/>
          </ac:spMkLst>
        </pc:spChg>
        <pc:spChg chg="add mod topLvl">
          <ac:chgData name="Rogers, Jacob Andrew" userId="9b42db71-9dab-4098-b9aa-a982a85429ed" providerId="ADAL" clId="{26F00F76-79F8-5E44-B207-7044C01451B4}" dt="2021-07-25T22:19:21.044" v="9288" actId="165"/>
          <ac:spMkLst>
            <pc:docMk/>
            <pc:sldMk cId="1253392410" sldId="931"/>
            <ac:spMk id="110" creationId="{8EB781F1-70B6-294F-BABD-3F94257C7C58}"/>
          </ac:spMkLst>
        </pc:spChg>
        <pc:spChg chg="add mod topLvl">
          <ac:chgData name="Rogers, Jacob Andrew" userId="9b42db71-9dab-4098-b9aa-a982a85429ed" providerId="ADAL" clId="{26F00F76-79F8-5E44-B207-7044C01451B4}" dt="2021-07-25T22:19:21.044" v="9288" actId="165"/>
          <ac:spMkLst>
            <pc:docMk/>
            <pc:sldMk cId="1253392410" sldId="931"/>
            <ac:spMk id="111" creationId="{C67CCD83-2DE9-5442-B5E3-4EC7EC4CB1F0}"/>
          </ac:spMkLst>
        </pc:spChg>
        <pc:spChg chg="add del mod">
          <ac:chgData name="Rogers, Jacob Andrew" userId="9b42db71-9dab-4098-b9aa-a982a85429ed" providerId="ADAL" clId="{26F00F76-79F8-5E44-B207-7044C01451B4}" dt="2021-07-25T20:01:26.056" v="7890" actId="21"/>
          <ac:spMkLst>
            <pc:docMk/>
            <pc:sldMk cId="1253392410" sldId="931"/>
            <ac:spMk id="118" creationId="{75C81639-A8DB-0A4C-8D1D-43A70F189535}"/>
          </ac:spMkLst>
        </pc:spChg>
        <pc:spChg chg="add mod topLvl">
          <ac:chgData name="Rogers, Jacob Andrew" userId="9b42db71-9dab-4098-b9aa-a982a85429ed" providerId="ADAL" clId="{26F00F76-79F8-5E44-B207-7044C01451B4}" dt="2021-07-25T22:19:21.044" v="9288" actId="165"/>
          <ac:spMkLst>
            <pc:docMk/>
            <pc:sldMk cId="1253392410" sldId="931"/>
            <ac:spMk id="124" creationId="{DA68D5A8-30E9-7148-B053-2348F26A31D4}"/>
          </ac:spMkLst>
        </pc:spChg>
        <pc:spChg chg="add mod topLvl">
          <ac:chgData name="Rogers, Jacob Andrew" userId="9b42db71-9dab-4098-b9aa-a982a85429ed" providerId="ADAL" clId="{26F00F76-79F8-5E44-B207-7044C01451B4}" dt="2021-07-25T22:19:21.044" v="9288" actId="165"/>
          <ac:spMkLst>
            <pc:docMk/>
            <pc:sldMk cId="1253392410" sldId="931"/>
            <ac:spMk id="129" creationId="{6BB7549E-5C56-B143-A66F-F915422A0662}"/>
          </ac:spMkLst>
        </pc:spChg>
        <pc:spChg chg="add mod topLvl">
          <ac:chgData name="Rogers, Jacob Andrew" userId="9b42db71-9dab-4098-b9aa-a982a85429ed" providerId="ADAL" clId="{26F00F76-79F8-5E44-B207-7044C01451B4}" dt="2021-07-25T22:19:21.044" v="9288" actId="165"/>
          <ac:spMkLst>
            <pc:docMk/>
            <pc:sldMk cId="1253392410" sldId="931"/>
            <ac:spMk id="130" creationId="{D1570FE5-440C-7447-A4B7-457EFF1B63F7}"/>
          </ac:spMkLst>
        </pc:spChg>
        <pc:spChg chg="add mod topLvl">
          <ac:chgData name="Rogers, Jacob Andrew" userId="9b42db71-9dab-4098-b9aa-a982a85429ed" providerId="ADAL" clId="{26F00F76-79F8-5E44-B207-7044C01451B4}" dt="2021-07-25T22:19:21.044" v="9288" actId="165"/>
          <ac:spMkLst>
            <pc:docMk/>
            <pc:sldMk cId="1253392410" sldId="931"/>
            <ac:spMk id="131" creationId="{3BD198F1-D2A5-5045-9432-98B2332CDD66}"/>
          </ac:spMkLst>
        </pc:spChg>
        <pc:spChg chg="add mod topLvl">
          <ac:chgData name="Rogers, Jacob Andrew" userId="9b42db71-9dab-4098-b9aa-a982a85429ed" providerId="ADAL" clId="{26F00F76-79F8-5E44-B207-7044C01451B4}" dt="2021-07-25T22:19:21.044" v="9288" actId="165"/>
          <ac:spMkLst>
            <pc:docMk/>
            <pc:sldMk cId="1253392410" sldId="931"/>
            <ac:spMk id="132" creationId="{AC87A3F6-D7F6-B54F-9CBD-2A87749D1269}"/>
          </ac:spMkLst>
        </pc:spChg>
        <pc:spChg chg="add mod topLvl">
          <ac:chgData name="Rogers, Jacob Andrew" userId="9b42db71-9dab-4098-b9aa-a982a85429ed" providerId="ADAL" clId="{26F00F76-79F8-5E44-B207-7044C01451B4}" dt="2021-07-25T22:19:21.044" v="9288" actId="165"/>
          <ac:spMkLst>
            <pc:docMk/>
            <pc:sldMk cId="1253392410" sldId="931"/>
            <ac:spMk id="133" creationId="{268E7BE5-9AEB-4744-AA1A-83BCBD194C56}"/>
          </ac:spMkLst>
        </pc:spChg>
        <pc:spChg chg="add mod topLvl">
          <ac:chgData name="Rogers, Jacob Andrew" userId="9b42db71-9dab-4098-b9aa-a982a85429ed" providerId="ADAL" clId="{26F00F76-79F8-5E44-B207-7044C01451B4}" dt="2021-07-25T22:19:21.044" v="9288" actId="165"/>
          <ac:spMkLst>
            <pc:docMk/>
            <pc:sldMk cId="1253392410" sldId="931"/>
            <ac:spMk id="134" creationId="{990EB781-2FEB-464E-BFC7-477869AC5797}"/>
          </ac:spMkLst>
        </pc:spChg>
        <pc:spChg chg="add mod topLvl">
          <ac:chgData name="Rogers, Jacob Andrew" userId="9b42db71-9dab-4098-b9aa-a982a85429ed" providerId="ADAL" clId="{26F00F76-79F8-5E44-B207-7044C01451B4}" dt="2021-07-25T22:19:21.044" v="9288" actId="165"/>
          <ac:spMkLst>
            <pc:docMk/>
            <pc:sldMk cId="1253392410" sldId="931"/>
            <ac:spMk id="135" creationId="{F883B8A7-A9C0-1C49-8362-4A748F5EFB93}"/>
          </ac:spMkLst>
        </pc:spChg>
        <pc:spChg chg="add mod topLvl">
          <ac:chgData name="Rogers, Jacob Andrew" userId="9b42db71-9dab-4098-b9aa-a982a85429ed" providerId="ADAL" clId="{26F00F76-79F8-5E44-B207-7044C01451B4}" dt="2021-07-25T22:19:21.044" v="9288" actId="165"/>
          <ac:spMkLst>
            <pc:docMk/>
            <pc:sldMk cId="1253392410" sldId="931"/>
            <ac:spMk id="137" creationId="{A53C518A-56E7-C44A-B2A8-9906A556687B}"/>
          </ac:spMkLst>
        </pc:spChg>
        <pc:spChg chg="add del mod">
          <ac:chgData name="Rogers, Jacob Andrew" userId="9b42db71-9dab-4098-b9aa-a982a85429ed" providerId="ADAL" clId="{26F00F76-79F8-5E44-B207-7044C01451B4}" dt="2021-07-25T21:41:21.841" v="8817"/>
          <ac:spMkLst>
            <pc:docMk/>
            <pc:sldMk cId="1253392410" sldId="931"/>
            <ac:spMk id="143" creationId="{A12D13C5-0755-E94D-B3E5-23F3C062B3E0}"/>
          </ac:spMkLst>
        </pc:spChg>
        <pc:spChg chg="add del mod">
          <ac:chgData name="Rogers, Jacob Andrew" userId="9b42db71-9dab-4098-b9aa-a982a85429ed" providerId="ADAL" clId="{26F00F76-79F8-5E44-B207-7044C01451B4}" dt="2021-07-25T21:41:21.841" v="8817"/>
          <ac:spMkLst>
            <pc:docMk/>
            <pc:sldMk cId="1253392410" sldId="931"/>
            <ac:spMk id="148" creationId="{D2734BBF-EB20-1147-8A5F-12CF4F962758}"/>
          </ac:spMkLst>
        </pc:spChg>
        <pc:spChg chg="add del mod">
          <ac:chgData name="Rogers, Jacob Andrew" userId="9b42db71-9dab-4098-b9aa-a982a85429ed" providerId="ADAL" clId="{26F00F76-79F8-5E44-B207-7044C01451B4}" dt="2021-07-25T21:41:21.841" v="8817"/>
          <ac:spMkLst>
            <pc:docMk/>
            <pc:sldMk cId="1253392410" sldId="931"/>
            <ac:spMk id="151" creationId="{802F7BBC-75B7-5B45-A06D-576BF8319BBA}"/>
          </ac:spMkLst>
        </pc:spChg>
        <pc:spChg chg="add del mod">
          <ac:chgData name="Rogers, Jacob Andrew" userId="9b42db71-9dab-4098-b9aa-a982a85429ed" providerId="ADAL" clId="{26F00F76-79F8-5E44-B207-7044C01451B4}" dt="2021-07-25T21:41:21.841" v="8817"/>
          <ac:spMkLst>
            <pc:docMk/>
            <pc:sldMk cId="1253392410" sldId="931"/>
            <ac:spMk id="152" creationId="{25F3FA0A-91A9-304F-8A84-DEA961A17A09}"/>
          </ac:spMkLst>
        </pc:spChg>
        <pc:spChg chg="add del mod">
          <ac:chgData name="Rogers, Jacob Andrew" userId="9b42db71-9dab-4098-b9aa-a982a85429ed" providerId="ADAL" clId="{26F00F76-79F8-5E44-B207-7044C01451B4}" dt="2021-07-25T21:41:21.841" v="8817"/>
          <ac:spMkLst>
            <pc:docMk/>
            <pc:sldMk cId="1253392410" sldId="931"/>
            <ac:spMk id="154" creationId="{1313A06C-C867-6E47-A916-629652303FAC}"/>
          </ac:spMkLst>
        </pc:spChg>
        <pc:spChg chg="add mod">
          <ac:chgData name="Rogers, Jacob Andrew" userId="9b42db71-9dab-4098-b9aa-a982a85429ed" providerId="ADAL" clId="{26F00F76-79F8-5E44-B207-7044C01451B4}" dt="2021-07-25T22:16:26.437" v="9251" actId="20577"/>
          <ac:spMkLst>
            <pc:docMk/>
            <pc:sldMk cId="1253392410" sldId="931"/>
            <ac:spMk id="159" creationId="{2A773DC3-AA64-2541-8190-9BE96AB3C18B}"/>
          </ac:spMkLst>
        </pc:spChg>
        <pc:spChg chg="add del mod">
          <ac:chgData name="Rogers, Jacob Andrew" userId="9b42db71-9dab-4098-b9aa-a982a85429ed" providerId="ADAL" clId="{26F00F76-79F8-5E44-B207-7044C01451B4}" dt="2021-07-25T21:42:32.811" v="8823" actId="21"/>
          <ac:spMkLst>
            <pc:docMk/>
            <pc:sldMk cId="1253392410" sldId="931"/>
            <ac:spMk id="162" creationId="{CB569191-0DAB-C24E-9C9B-FD7E49BAB3CD}"/>
          </ac:spMkLst>
        </pc:spChg>
        <pc:spChg chg="add mod">
          <ac:chgData name="Rogers, Jacob Andrew" userId="9b42db71-9dab-4098-b9aa-a982a85429ed" providerId="ADAL" clId="{26F00F76-79F8-5E44-B207-7044C01451B4}" dt="2021-07-25T22:15:32.314" v="9247" actId="20577"/>
          <ac:spMkLst>
            <pc:docMk/>
            <pc:sldMk cId="1253392410" sldId="931"/>
            <ac:spMk id="163" creationId="{CDF892CC-3C55-154F-B03B-A54FFD29A7EA}"/>
          </ac:spMkLst>
        </pc:spChg>
        <pc:spChg chg="add mod">
          <ac:chgData name="Rogers, Jacob Andrew" userId="9b42db71-9dab-4098-b9aa-a982a85429ed" providerId="ADAL" clId="{26F00F76-79F8-5E44-B207-7044C01451B4}" dt="2021-07-25T21:41:40.682" v="8819" actId="1076"/>
          <ac:spMkLst>
            <pc:docMk/>
            <pc:sldMk cId="1253392410" sldId="931"/>
            <ac:spMk id="165" creationId="{9FE7B166-C83C-C24F-8C92-1A84DC9CB967}"/>
          </ac:spMkLst>
        </pc:spChg>
        <pc:spChg chg="add mod">
          <ac:chgData name="Rogers, Jacob Andrew" userId="9b42db71-9dab-4098-b9aa-a982a85429ed" providerId="ADAL" clId="{26F00F76-79F8-5E44-B207-7044C01451B4}" dt="2021-07-25T22:15:52.697" v="9249" actId="20577"/>
          <ac:spMkLst>
            <pc:docMk/>
            <pc:sldMk cId="1253392410" sldId="931"/>
            <ac:spMk id="166" creationId="{40F55A72-B95D-074C-94D5-202543AB2A53}"/>
          </ac:spMkLst>
        </pc:spChg>
        <pc:spChg chg="add mod">
          <ac:chgData name="Rogers, Jacob Andrew" userId="9b42db71-9dab-4098-b9aa-a982a85429ed" providerId="ADAL" clId="{26F00F76-79F8-5E44-B207-7044C01451B4}" dt="2021-07-25T21:51:09.528" v="9075" actId="1076"/>
          <ac:spMkLst>
            <pc:docMk/>
            <pc:sldMk cId="1253392410" sldId="931"/>
            <ac:spMk id="170" creationId="{AFF82A24-69D3-B748-8AD8-739A2BF888DC}"/>
          </ac:spMkLst>
        </pc:spChg>
        <pc:spChg chg="add del mod">
          <ac:chgData name="Rogers, Jacob Andrew" userId="9b42db71-9dab-4098-b9aa-a982a85429ed" providerId="ADAL" clId="{26F00F76-79F8-5E44-B207-7044C01451B4}" dt="2021-07-25T22:04:08.234" v="9079"/>
          <ac:spMkLst>
            <pc:docMk/>
            <pc:sldMk cId="1253392410" sldId="931"/>
            <ac:spMk id="174" creationId="{9815B7F9-2250-ED41-8593-FF17CD5EE029}"/>
          </ac:spMkLst>
        </pc:spChg>
        <pc:spChg chg="add del mod">
          <ac:chgData name="Rogers, Jacob Andrew" userId="9b42db71-9dab-4098-b9aa-a982a85429ed" providerId="ADAL" clId="{26F00F76-79F8-5E44-B207-7044C01451B4}" dt="2021-07-25T22:04:08.234" v="9079"/>
          <ac:spMkLst>
            <pc:docMk/>
            <pc:sldMk cId="1253392410" sldId="931"/>
            <ac:spMk id="175" creationId="{EB008F46-C41E-9A45-A193-E53E8F7C27A0}"/>
          </ac:spMkLst>
        </pc:spChg>
        <pc:spChg chg="add mod">
          <ac:chgData name="Rogers, Jacob Andrew" userId="9b42db71-9dab-4098-b9aa-a982a85429ed" providerId="ADAL" clId="{26F00F76-79F8-5E44-B207-7044C01451B4}" dt="2021-07-25T22:17:24.525" v="9256" actId="20577"/>
          <ac:spMkLst>
            <pc:docMk/>
            <pc:sldMk cId="1253392410" sldId="931"/>
            <ac:spMk id="178" creationId="{CDEA8BE9-40BE-3744-BAA9-05C8713EE68A}"/>
          </ac:spMkLst>
        </pc:spChg>
        <pc:spChg chg="add mod">
          <ac:chgData name="Rogers, Jacob Andrew" userId="9b42db71-9dab-4098-b9aa-a982a85429ed" providerId="ADAL" clId="{26F00F76-79F8-5E44-B207-7044C01451B4}" dt="2021-07-25T22:17:01.226" v="9254" actId="20577"/>
          <ac:spMkLst>
            <pc:docMk/>
            <pc:sldMk cId="1253392410" sldId="931"/>
            <ac:spMk id="179" creationId="{32E577E8-1A4E-F345-A713-4C58343B23CD}"/>
          </ac:spMkLst>
        </pc:spChg>
        <pc:spChg chg="add del mod">
          <ac:chgData name="Rogers, Jacob Andrew" userId="9b42db71-9dab-4098-b9aa-a982a85429ed" providerId="ADAL" clId="{26F00F76-79F8-5E44-B207-7044C01451B4}" dt="2021-07-25T22:15:01.741" v="9225" actId="478"/>
          <ac:spMkLst>
            <pc:docMk/>
            <pc:sldMk cId="1253392410" sldId="931"/>
            <ac:spMk id="184" creationId="{B2B60050-26B5-E84E-990A-76C33D2998DA}"/>
          </ac:spMkLst>
        </pc:spChg>
        <pc:spChg chg="add mod">
          <ac:chgData name="Rogers, Jacob Andrew" userId="9b42db71-9dab-4098-b9aa-a982a85429ed" providerId="ADAL" clId="{26F00F76-79F8-5E44-B207-7044C01451B4}" dt="2021-07-25T22:12:51.630" v="9204" actId="1037"/>
          <ac:spMkLst>
            <pc:docMk/>
            <pc:sldMk cId="1253392410" sldId="931"/>
            <ac:spMk id="188" creationId="{7D1D9C2B-2C83-C847-91C3-93BEAFC42662}"/>
          </ac:spMkLst>
        </pc:spChg>
        <pc:grpChg chg="add del">
          <ac:chgData name="Rogers, Jacob Andrew" userId="9b42db71-9dab-4098-b9aa-a982a85429ed" providerId="ADAL" clId="{26F00F76-79F8-5E44-B207-7044C01451B4}" dt="2021-07-25T20:42:54.630" v="8504" actId="165"/>
          <ac:grpSpMkLst>
            <pc:docMk/>
            <pc:sldMk cId="1253392410" sldId="931"/>
            <ac:grpSpMk id="51" creationId="{DEB220D8-CF67-0F45-92BE-7E6F423592A9}"/>
          </ac:grpSpMkLst>
        </pc:grpChg>
        <pc:grpChg chg="add del">
          <ac:chgData name="Rogers, Jacob Andrew" userId="9b42db71-9dab-4098-b9aa-a982a85429ed" providerId="ADAL" clId="{26F00F76-79F8-5E44-B207-7044C01451B4}" dt="2021-07-25T20:43:01.030" v="8506" actId="164"/>
          <ac:grpSpMkLst>
            <pc:docMk/>
            <pc:sldMk cId="1253392410" sldId="931"/>
            <ac:grpSpMk id="52" creationId="{630C3BF5-934D-A240-ACBB-D3A848950209}"/>
          </ac:grpSpMkLst>
        </pc:grpChg>
        <pc:grpChg chg="add del mod">
          <ac:chgData name="Rogers, Jacob Andrew" userId="9b42db71-9dab-4098-b9aa-a982a85429ed" providerId="ADAL" clId="{26F00F76-79F8-5E44-B207-7044C01451B4}" dt="2021-07-25T22:19:21.044" v="9288" actId="165"/>
          <ac:grpSpMkLst>
            <pc:docMk/>
            <pc:sldMk cId="1253392410" sldId="931"/>
            <ac:grpSpMk id="53" creationId="{789C6777-5AB2-5E4E-A7DD-ABA1204766A2}"/>
          </ac:grpSpMkLst>
        </pc:grpChg>
        <pc:grpChg chg="del mod">
          <ac:chgData name="Rogers, Jacob Andrew" userId="9b42db71-9dab-4098-b9aa-a982a85429ed" providerId="ADAL" clId="{26F00F76-79F8-5E44-B207-7044C01451B4}" dt="2021-07-25T20:40:25.518" v="8488" actId="165"/>
          <ac:grpSpMkLst>
            <pc:docMk/>
            <pc:sldMk cId="1253392410" sldId="931"/>
            <ac:grpSpMk id="108" creationId="{BCE14D15-BBCD-D245-B426-0D2A92E56762}"/>
          </ac:grpSpMkLst>
        </pc:grpChg>
        <pc:grpChg chg="add mod">
          <ac:chgData name="Rogers, Jacob Andrew" userId="9b42db71-9dab-4098-b9aa-a982a85429ed" providerId="ADAL" clId="{26F00F76-79F8-5E44-B207-7044C01451B4}" dt="2021-07-28T17:13:44.213" v="9727" actId="1076"/>
          <ac:grpSpMkLst>
            <pc:docMk/>
            <pc:sldMk cId="1253392410" sldId="931"/>
            <ac:grpSpMk id="190" creationId="{7A4A855E-B3D3-5946-ADA8-31B05D2489DB}"/>
          </ac:grpSpMkLst>
        </pc:grpChg>
        <pc:picChg chg="add del mod">
          <ac:chgData name="Rogers, Jacob Andrew" userId="9b42db71-9dab-4098-b9aa-a982a85429ed" providerId="ADAL" clId="{26F00F76-79F8-5E44-B207-7044C01451B4}" dt="2021-07-25T22:06:06.791" v="9121" actId="478"/>
          <ac:picMkLst>
            <pc:docMk/>
            <pc:sldMk cId="1253392410" sldId="931"/>
            <ac:picMk id="4" creationId="{2EA0B2F5-C551-9543-B431-B9A4D599EF2F}"/>
          </ac:picMkLst>
        </pc:picChg>
        <pc:picChg chg="add del topLvl">
          <ac:chgData name="Rogers, Jacob Andrew" userId="9b42db71-9dab-4098-b9aa-a982a85429ed" providerId="ADAL" clId="{26F00F76-79F8-5E44-B207-7044C01451B4}" dt="2021-07-25T21:40:06.694" v="8797" actId="478"/>
          <ac:picMkLst>
            <pc:docMk/>
            <pc:sldMk cId="1253392410" sldId="931"/>
            <ac:picMk id="6" creationId="{DD722FEF-8CCA-F744-A3B1-DD8897FAC634}"/>
          </ac:picMkLst>
        </pc:picChg>
        <pc:picChg chg="add mod topLvl modCrop">
          <ac:chgData name="Rogers, Jacob Andrew" userId="9b42db71-9dab-4098-b9aa-a982a85429ed" providerId="ADAL" clId="{26F00F76-79F8-5E44-B207-7044C01451B4}" dt="2021-07-25T22:19:21.044" v="9288" actId="165"/>
          <ac:picMkLst>
            <pc:docMk/>
            <pc:sldMk cId="1253392410" sldId="931"/>
            <ac:picMk id="7" creationId="{23BCEB81-028D-B244-8126-1D9FE0BE9238}"/>
          </ac:picMkLst>
        </pc:picChg>
        <pc:picChg chg="add mod topLvl modCrop">
          <ac:chgData name="Rogers, Jacob Andrew" userId="9b42db71-9dab-4098-b9aa-a982a85429ed" providerId="ADAL" clId="{26F00F76-79F8-5E44-B207-7044C01451B4}" dt="2021-07-25T22:19:21.044" v="9288" actId="165"/>
          <ac:picMkLst>
            <pc:docMk/>
            <pc:sldMk cId="1253392410" sldId="931"/>
            <ac:picMk id="9" creationId="{18AE9969-226C-5D47-97EC-B130962C20A1}"/>
          </ac:picMkLst>
        </pc:picChg>
        <pc:picChg chg="del topLvl">
          <ac:chgData name="Rogers, Jacob Andrew" userId="9b42db71-9dab-4098-b9aa-a982a85429ed" providerId="ADAL" clId="{26F00F76-79F8-5E44-B207-7044C01451B4}" dt="2021-07-25T22:07:28.673" v="9140" actId="478"/>
          <ac:picMkLst>
            <pc:docMk/>
            <pc:sldMk cId="1253392410" sldId="931"/>
            <ac:picMk id="10" creationId="{4F94C278-0F3E-2143-8DAA-841CAE3E91E3}"/>
          </ac:picMkLst>
        </pc:picChg>
        <pc:picChg chg="add del mod modCrop">
          <ac:chgData name="Rogers, Jacob Andrew" userId="9b42db71-9dab-4098-b9aa-a982a85429ed" providerId="ADAL" clId="{26F00F76-79F8-5E44-B207-7044C01451B4}" dt="2021-07-25T19:59:59.445" v="7880" actId="478"/>
          <ac:picMkLst>
            <pc:docMk/>
            <pc:sldMk cId="1253392410" sldId="931"/>
            <ac:picMk id="15" creationId="{1960E731-0433-6542-9791-F6D96959AD36}"/>
          </ac:picMkLst>
        </pc:picChg>
        <pc:picChg chg="del topLvl">
          <ac:chgData name="Rogers, Jacob Andrew" userId="9b42db71-9dab-4098-b9aa-a982a85429ed" providerId="ADAL" clId="{26F00F76-79F8-5E44-B207-7044C01451B4}" dt="2021-07-25T21:35:58.530" v="8714" actId="478"/>
          <ac:picMkLst>
            <pc:docMk/>
            <pc:sldMk cId="1253392410" sldId="931"/>
            <ac:picMk id="16" creationId="{C8F9487A-0D9B-0147-95C7-44503C35AD6A}"/>
          </ac:picMkLst>
        </pc:picChg>
        <pc:picChg chg="add del mod modCrop">
          <ac:chgData name="Rogers, Jacob Andrew" userId="9b42db71-9dab-4098-b9aa-a982a85429ed" providerId="ADAL" clId="{26F00F76-79F8-5E44-B207-7044C01451B4}" dt="2021-07-25T19:59:34.744" v="7874" actId="478"/>
          <ac:picMkLst>
            <pc:docMk/>
            <pc:sldMk cId="1253392410" sldId="931"/>
            <ac:picMk id="26" creationId="{53B1C29B-BD94-934A-A470-07D7EE7CB173}"/>
          </ac:picMkLst>
        </pc:picChg>
        <pc:picChg chg="add mod topLvl modCrop">
          <ac:chgData name="Rogers, Jacob Andrew" userId="9b42db71-9dab-4098-b9aa-a982a85429ed" providerId="ADAL" clId="{26F00F76-79F8-5E44-B207-7044C01451B4}" dt="2021-07-25T22:19:21.044" v="9288" actId="165"/>
          <ac:picMkLst>
            <pc:docMk/>
            <pc:sldMk cId="1253392410" sldId="931"/>
            <ac:picMk id="37" creationId="{9B80B93E-B2B7-D44C-9C4A-D578FB4C79EE}"/>
          </ac:picMkLst>
        </pc:picChg>
        <pc:picChg chg="del">
          <ac:chgData name="Rogers, Jacob Andrew" userId="9b42db71-9dab-4098-b9aa-a982a85429ed" providerId="ADAL" clId="{26F00F76-79F8-5E44-B207-7044C01451B4}" dt="2021-07-25T19:20:15.317" v="7362" actId="478"/>
          <ac:picMkLst>
            <pc:docMk/>
            <pc:sldMk cId="1253392410" sldId="931"/>
            <ac:picMk id="48" creationId="{2D61ACEB-10A3-BA46-B803-ED8D75AA1C99}"/>
          </ac:picMkLst>
        </pc:picChg>
        <pc:picChg chg="del">
          <ac:chgData name="Rogers, Jacob Andrew" userId="9b42db71-9dab-4098-b9aa-a982a85429ed" providerId="ADAL" clId="{26F00F76-79F8-5E44-B207-7044C01451B4}" dt="2021-07-25T19:25:47.283" v="7432" actId="478"/>
          <ac:picMkLst>
            <pc:docMk/>
            <pc:sldMk cId="1253392410" sldId="931"/>
            <ac:picMk id="49" creationId="{9E2197CC-900C-964C-B91B-2C3CDFDFFAF3}"/>
          </ac:picMkLst>
        </pc:picChg>
        <pc:picChg chg="del">
          <ac:chgData name="Rogers, Jacob Andrew" userId="9b42db71-9dab-4098-b9aa-a982a85429ed" providerId="ADAL" clId="{26F00F76-79F8-5E44-B207-7044C01451B4}" dt="2021-07-25T19:23:03.888" v="7405" actId="478"/>
          <ac:picMkLst>
            <pc:docMk/>
            <pc:sldMk cId="1253392410" sldId="931"/>
            <ac:picMk id="50" creationId="{E6692AFA-FFCB-3A43-B75B-2AAEC1060BF6}"/>
          </ac:picMkLst>
        </pc:picChg>
        <pc:picChg chg="add del mod">
          <ac:chgData name="Rogers, Jacob Andrew" userId="9b42db71-9dab-4098-b9aa-a982a85429ed" providerId="ADAL" clId="{26F00F76-79F8-5E44-B207-7044C01451B4}" dt="2021-07-25T22:19:30.761" v="9290" actId="478"/>
          <ac:picMkLst>
            <pc:docMk/>
            <pc:sldMk cId="1253392410" sldId="931"/>
            <ac:picMk id="56" creationId="{BED22190-3AA3-DC46-809B-1965A3055ADA}"/>
          </ac:picMkLst>
        </pc:picChg>
        <pc:picChg chg="add del mod">
          <ac:chgData name="Rogers, Jacob Andrew" userId="9b42db71-9dab-4098-b9aa-a982a85429ed" providerId="ADAL" clId="{26F00F76-79F8-5E44-B207-7044C01451B4}" dt="2021-07-25T21:26:28.576" v="8606" actId="478"/>
          <ac:picMkLst>
            <pc:docMk/>
            <pc:sldMk cId="1253392410" sldId="931"/>
            <ac:picMk id="59" creationId="{DDD1D759-1FD9-5A4A-8BCB-F6865CEC8A25}"/>
          </ac:picMkLst>
        </pc:picChg>
        <pc:picChg chg="add del mod">
          <ac:chgData name="Rogers, Jacob Andrew" userId="9b42db71-9dab-4098-b9aa-a982a85429ed" providerId="ADAL" clId="{26F00F76-79F8-5E44-B207-7044C01451B4}" dt="2021-07-25T21:27:14.279" v="8619" actId="478"/>
          <ac:picMkLst>
            <pc:docMk/>
            <pc:sldMk cId="1253392410" sldId="931"/>
            <ac:picMk id="62" creationId="{D657D4EA-6FC8-AC4E-97FB-D7CE81C7BDDE}"/>
          </ac:picMkLst>
        </pc:picChg>
        <pc:picChg chg="add mod modCrop">
          <ac:chgData name="Rogers, Jacob Andrew" userId="9b42db71-9dab-4098-b9aa-a982a85429ed" providerId="ADAL" clId="{26F00F76-79F8-5E44-B207-7044C01451B4}" dt="2021-07-28T17:13:02.694" v="9726"/>
          <ac:picMkLst>
            <pc:docMk/>
            <pc:sldMk cId="1253392410" sldId="931"/>
            <ac:picMk id="65" creationId="{951E36A4-D5A0-E64D-A1D2-69B63E2405C7}"/>
          </ac:picMkLst>
        </pc:picChg>
        <pc:picChg chg="add del mod">
          <ac:chgData name="Rogers, Jacob Andrew" userId="9b42db71-9dab-4098-b9aa-a982a85429ed" providerId="ADAL" clId="{26F00F76-79F8-5E44-B207-7044C01451B4}" dt="2021-07-25T21:31:22.329" v="8668" actId="478"/>
          <ac:picMkLst>
            <pc:docMk/>
            <pc:sldMk cId="1253392410" sldId="931"/>
            <ac:picMk id="67" creationId="{12E56E89-7813-3248-BA36-1C1FF25EA2CE}"/>
          </ac:picMkLst>
        </pc:picChg>
        <pc:picChg chg="add del mod modCrop">
          <ac:chgData name="Rogers, Jacob Andrew" userId="9b42db71-9dab-4098-b9aa-a982a85429ed" providerId="ADAL" clId="{26F00F76-79F8-5E44-B207-7044C01451B4}" dt="2021-07-25T19:29:46.495" v="7491" actId="478"/>
          <ac:picMkLst>
            <pc:docMk/>
            <pc:sldMk cId="1253392410" sldId="931"/>
            <ac:picMk id="77" creationId="{8C9BC36B-556A-CE46-A930-E8A75BE3C895}"/>
          </ac:picMkLst>
        </pc:picChg>
        <pc:picChg chg="add del mod">
          <ac:chgData name="Rogers, Jacob Andrew" userId="9b42db71-9dab-4098-b9aa-a982a85429ed" providerId="ADAL" clId="{26F00F76-79F8-5E44-B207-7044C01451B4}" dt="2021-07-25T22:06:05.776" v="9120" actId="478"/>
          <ac:picMkLst>
            <pc:docMk/>
            <pc:sldMk cId="1253392410" sldId="931"/>
            <ac:picMk id="88" creationId="{A3A295B5-0308-E44A-B8E1-FF567340EF25}"/>
          </ac:picMkLst>
        </pc:picChg>
        <pc:picChg chg="add mod topLvl">
          <ac:chgData name="Rogers, Jacob Andrew" userId="9b42db71-9dab-4098-b9aa-a982a85429ed" providerId="ADAL" clId="{26F00F76-79F8-5E44-B207-7044C01451B4}" dt="2021-07-25T22:19:21.044" v="9288" actId="165"/>
          <ac:picMkLst>
            <pc:docMk/>
            <pc:sldMk cId="1253392410" sldId="931"/>
            <ac:picMk id="112" creationId="{07F02DD5-3C0E-384C-A65D-A2B97EFF4E72}"/>
          </ac:picMkLst>
        </pc:picChg>
        <pc:picChg chg="add mod modCrop">
          <ac:chgData name="Rogers, Jacob Andrew" userId="9b42db71-9dab-4098-b9aa-a982a85429ed" providerId="ADAL" clId="{26F00F76-79F8-5E44-B207-7044C01451B4}" dt="2021-07-25T21:35:52.251" v="8713" actId="1035"/>
          <ac:picMkLst>
            <pc:docMk/>
            <pc:sldMk cId="1253392410" sldId="931"/>
            <ac:picMk id="138" creationId="{E925EB52-A031-0A41-A7A1-94781CF1C6BE}"/>
          </ac:picMkLst>
        </pc:picChg>
        <pc:picChg chg="add del mod">
          <ac:chgData name="Rogers, Jacob Andrew" userId="9b42db71-9dab-4098-b9aa-a982a85429ed" providerId="ADAL" clId="{26F00F76-79F8-5E44-B207-7044C01451B4}" dt="2021-07-25T21:38:57.706" v="8721" actId="478"/>
          <ac:picMkLst>
            <pc:docMk/>
            <pc:sldMk cId="1253392410" sldId="931"/>
            <ac:picMk id="140" creationId="{B504347F-A09E-8644-92FF-1298A53E0289}"/>
          </ac:picMkLst>
        </pc:picChg>
        <pc:picChg chg="add mod modCrop">
          <ac:chgData name="Rogers, Jacob Andrew" userId="9b42db71-9dab-4098-b9aa-a982a85429ed" providerId="ADAL" clId="{26F00F76-79F8-5E44-B207-7044C01451B4}" dt="2021-07-25T21:45:03.053" v="8922" actId="1038"/>
          <ac:picMkLst>
            <pc:docMk/>
            <pc:sldMk cId="1253392410" sldId="931"/>
            <ac:picMk id="142" creationId="{170DE697-CD16-444D-B759-C42714D22B46}"/>
          </ac:picMkLst>
        </pc:picChg>
        <pc:picChg chg="add mod modCrop">
          <ac:chgData name="Rogers, Jacob Andrew" userId="9b42db71-9dab-4098-b9aa-a982a85429ed" providerId="ADAL" clId="{26F00F76-79F8-5E44-B207-7044C01451B4}" dt="2021-07-25T22:10:51.792" v="9172" actId="1037"/>
          <ac:picMkLst>
            <pc:docMk/>
            <pc:sldMk cId="1253392410" sldId="931"/>
            <ac:picMk id="181" creationId="{78722C54-FF44-A644-ABFA-E30A0C92A6C1}"/>
          </ac:picMkLst>
        </pc:picChg>
        <pc:cxnChg chg="del topLvl">
          <ac:chgData name="Rogers, Jacob Andrew" userId="9b42db71-9dab-4098-b9aa-a982a85429ed" providerId="ADAL" clId="{26F00F76-79F8-5E44-B207-7044C01451B4}" dt="2021-07-25T21:42:18.108" v="8820" actId="478"/>
          <ac:cxnSpMkLst>
            <pc:docMk/>
            <pc:sldMk cId="1253392410" sldId="931"/>
            <ac:cxnSpMk id="20" creationId="{20E42F42-5660-4B75-9F62-C46AE16B9A47}"/>
          </ac:cxnSpMkLst>
        </pc:cxnChg>
        <pc:cxnChg chg="mod topLvl">
          <ac:chgData name="Rogers, Jacob Andrew" userId="9b42db71-9dab-4098-b9aa-a982a85429ed" providerId="ADAL" clId="{26F00F76-79F8-5E44-B207-7044C01451B4}" dt="2021-07-25T22:19:21.044" v="9288" actId="165"/>
          <ac:cxnSpMkLst>
            <pc:docMk/>
            <pc:sldMk cId="1253392410" sldId="931"/>
            <ac:cxnSpMk id="57" creationId="{06D3F2D4-2F8C-5D4E-9339-A6CF4B25FF28}"/>
          </ac:cxnSpMkLst>
        </pc:cxnChg>
        <pc:cxnChg chg="mod topLvl">
          <ac:chgData name="Rogers, Jacob Andrew" userId="9b42db71-9dab-4098-b9aa-a982a85429ed" providerId="ADAL" clId="{26F00F76-79F8-5E44-B207-7044C01451B4}" dt="2021-07-25T22:19:21.044" v="9288" actId="165"/>
          <ac:cxnSpMkLst>
            <pc:docMk/>
            <pc:sldMk cId="1253392410" sldId="931"/>
            <ac:cxnSpMk id="63" creationId="{75658BF9-406D-D942-A3D1-EB0008CA6254}"/>
          </ac:cxnSpMkLst>
        </pc:cxnChg>
        <pc:cxnChg chg="mod topLvl">
          <ac:chgData name="Rogers, Jacob Andrew" userId="9b42db71-9dab-4098-b9aa-a982a85429ed" providerId="ADAL" clId="{26F00F76-79F8-5E44-B207-7044C01451B4}" dt="2021-07-25T22:19:21.044" v="9288" actId="165"/>
          <ac:cxnSpMkLst>
            <pc:docMk/>
            <pc:sldMk cId="1253392410" sldId="931"/>
            <ac:cxnSpMk id="68" creationId="{425AD286-F200-574D-804A-B766D536CB4D}"/>
          </ac:cxnSpMkLst>
        </pc:cxnChg>
        <pc:cxnChg chg="mod topLvl">
          <ac:chgData name="Rogers, Jacob Andrew" userId="9b42db71-9dab-4098-b9aa-a982a85429ed" providerId="ADAL" clId="{26F00F76-79F8-5E44-B207-7044C01451B4}" dt="2021-07-25T22:19:21.044" v="9288" actId="165"/>
          <ac:cxnSpMkLst>
            <pc:docMk/>
            <pc:sldMk cId="1253392410" sldId="931"/>
            <ac:cxnSpMk id="69" creationId="{5C85F08F-547A-714B-8A0C-6C69321938EE}"/>
          </ac:cxnSpMkLst>
        </pc:cxnChg>
        <pc:cxnChg chg="mod topLvl">
          <ac:chgData name="Rogers, Jacob Andrew" userId="9b42db71-9dab-4098-b9aa-a982a85429ed" providerId="ADAL" clId="{26F00F76-79F8-5E44-B207-7044C01451B4}" dt="2021-07-25T22:19:21.044" v="9288" actId="165"/>
          <ac:cxnSpMkLst>
            <pc:docMk/>
            <pc:sldMk cId="1253392410" sldId="931"/>
            <ac:cxnSpMk id="71" creationId="{7D8E62FC-0280-9942-B924-376C85F2B09E}"/>
          </ac:cxnSpMkLst>
        </pc:cxnChg>
        <pc:cxnChg chg="mod topLvl">
          <ac:chgData name="Rogers, Jacob Andrew" userId="9b42db71-9dab-4098-b9aa-a982a85429ed" providerId="ADAL" clId="{26F00F76-79F8-5E44-B207-7044C01451B4}" dt="2021-07-25T22:19:21.044" v="9288" actId="165"/>
          <ac:cxnSpMkLst>
            <pc:docMk/>
            <pc:sldMk cId="1253392410" sldId="931"/>
            <ac:cxnSpMk id="72" creationId="{54C53154-42F6-8F42-8AF9-8F6A42B8DDC7}"/>
          </ac:cxnSpMkLst>
        </pc:cxnChg>
        <pc:cxnChg chg="del">
          <ac:chgData name="Rogers, Jacob Andrew" userId="9b42db71-9dab-4098-b9aa-a982a85429ed" providerId="ADAL" clId="{26F00F76-79F8-5E44-B207-7044C01451B4}" dt="2021-07-25T19:20:39.099" v="7367" actId="21"/>
          <ac:cxnSpMkLst>
            <pc:docMk/>
            <pc:sldMk cId="1253392410" sldId="931"/>
            <ac:cxnSpMk id="73" creationId="{D3F09557-580D-2F49-952E-729DE04EB6E3}"/>
          </ac:cxnSpMkLst>
        </pc:cxnChg>
        <pc:cxnChg chg="del">
          <ac:chgData name="Rogers, Jacob Andrew" userId="9b42db71-9dab-4098-b9aa-a982a85429ed" providerId="ADAL" clId="{26F00F76-79F8-5E44-B207-7044C01451B4}" dt="2021-07-25T19:24:20.043" v="7412" actId="21"/>
          <ac:cxnSpMkLst>
            <pc:docMk/>
            <pc:sldMk cId="1253392410" sldId="931"/>
            <ac:cxnSpMk id="75" creationId="{6439FC7F-2D65-1440-B3EA-07DF5F379E70}"/>
          </ac:cxnSpMkLst>
        </pc:cxnChg>
        <pc:cxnChg chg="add del mod">
          <ac:chgData name="Rogers, Jacob Andrew" userId="9b42db71-9dab-4098-b9aa-a982a85429ed" providerId="ADAL" clId="{26F00F76-79F8-5E44-B207-7044C01451B4}" dt="2021-07-25T19:38:48.769" v="7670" actId="21"/>
          <ac:cxnSpMkLst>
            <pc:docMk/>
            <pc:sldMk cId="1253392410" sldId="931"/>
            <ac:cxnSpMk id="78" creationId="{41D83AC6-2295-C94F-B2E9-1817EEC408BC}"/>
          </ac:cxnSpMkLst>
        </pc:cxnChg>
        <pc:cxnChg chg="del mod">
          <ac:chgData name="Rogers, Jacob Andrew" userId="9b42db71-9dab-4098-b9aa-a982a85429ed" providerId="ADAL" clId="{26F00F76-79F8-5E44-B207-7044C01451B4}" dt="2021-07-25T19:20:32.202" v="7365" actId="21"/>
          <ac:cxnSpMkLst>
            <pc:docMk/>
            <pc:sldMk cId="1253392410" sldId="931"/>
            <ac:cxnSpMk id="79" creationId="{BB0319D0-1F93-1A41-9325-C1C70A4EF749}"/>
          </ac:cxnSpMkLst>
        </pc:cxnChg>
        <pc:cxnChg chg="del topLvl">
          <ac:chgData name="Rogers, Jacob Andrew" userId="9b42db71-9dab-4098-b9aa-a982a85429ed" providerId="ADAL" clId="{26F00F76-79F8-5E44-B207-7044C01451B4}" dt="2021-07-25T21:42:47.921" v="8827" actId="478"/>
          <ac:cxnSpMkLst>
            <pc:docMk/>
            <pc:sldMk cId="1253392410" sldId="931"/>
            <ac:cxnSpMk id="81" creationId="{6C1DBC7A-400B-FA44-AB12-AF113355CE22}"/>
          </ac:cxnSpMkLst>
        </pc:cxnChg>
        <pc:cxnChg chg="del mod">
          <ac:chgData name="Rogers, Jacob Andrew" userId="9b42db71-9dab-4098-b9aa-a982a85429ed" providerId="ADAL" clId="{26F00F76-79F8-5E44-B207-7044C01451B4}" dt="2021-07-25T19:23:46.668" v="7409" actId="21"/>
          <ac:cxnSpMkLst>
            <pc:docMk/>
            <pc:sldMk cId="1253392410" sldId="931"/>
            <ac:cxnSpMk id="83" creationId="{3FD62E91-3A24-C94D-AE6B-F2B33D89622A}"/>
          </ac:cxnSpMkLst>
        </pc:cxnChg>
        <pc:cxnChg chg="add del topLvl">
          <ac:chgData name="Rogers, Jacob Andrew" userId="9b42db71-9dab-4098-b9aa-a982a85429ed" providerId="ADAL" clId="{26F00F76-79F8-5E44-B207-7044C01451B4}" dt="2021-07-25T22:19:21.044" v="9288" actId="165"/>
          <ac:cxnSpMkLst>
            <pc:docMk/>
            <pc:sldMk cId="1253392410" sldId="931"/>
            <ac:cxnSpMk id="84" creationId="{8BA7CB51-05C9-6F43-A720-C397F005A7B2}"/>
          </ac:cxnSpMkLst>
        </pc:cxnChg>
        <pc:cxnChg chg="add del mod">
          <ac:chgData name="Rogers, Jacob Andrew" userId="9b42db71-9dab-4098-b9aa-a982a85429ed" providerId="ADAL" clId="{26F00F76-79F8-5E44-B207-7044C01451B4}" dt="2021-07-25T19:38:59.907" v="7674" actId="21"/>
          <ac:cxnSpMkLst>
            <pc:docMk/>
            <pc:sldMk cId="1253392410" sldId="931"/>
            <ac:cxnSpMk id="87" creationId="{8292C0E1-01C6-4E4F-87DD-1C72027BBD38}"/>
          </ac:cxnSpMkLst>
        </pc:cxnChg>
        <pc:cxnChg chg="add del topLvl">
          <ac:chgData name="Rogers, Jacob Andrew" userId="9b42db71-9dab-4098-b9aa-a982a85429ed" providerId="ADAL" clId="{26F00F76-79F8-5E44-B207-7044C01451B4}" dt="2021-07-25T22:13:22.498" v="9207" actId="478"/>
          <ac:cxnSpMkLst>
            <pc:docMk/>
            <pc:sldMk cId="1253392410" sldId="931"/>
            <ac:cxnSpMk id="90" creationId="{7A6D55E7-609B-AC4A-90D7-AEF4BA5E85DA}"/>
          </ac:cxnSpMkLst>
        </pc:cxnChg>
        <pc:cxnChg chg="mod topLvl">
          <ac:chgData name="Rogers, Jacob Andrew" userId="9b42db71-9dab-4098-b9aa-a982a85429ed" providerId="ADAL" clId="{26F00F76-79F8-5E44-B207-7044C01451B4}" dt="2021-07-25T22:19:21.044" v="9288" actId="165"/>
          <ac:cxnSpMkLst>
            <pc:docMk/>
            <pc:sldMk cId="1253392410" sldId="931"/>
            <ac:cxnSpMk id="92" creationId="{8877719F-BB23-B44B-9D80-04FD955D85EC}"/>
          </ac:cxnSpMkLst>
        </pc:cxnChg>
        <pc:cxnChg chg="add del mod">
          <ac:chgData name="Rogers, Jacob Andrew" userId="9b42db71-9dab-4098-b9aa-a982a85429ed" providerId="ADAL" clId="{26F00F76-79F8-5E44-B207-7044C01451B4}" dt="2021-07-25T21:51:01.163" v="9072" actId="21"/>
          <ac:cxnSpMkLst>
            <pc:docMk/>
            <pc:sldMk cId="1253392410" sldId="931"/>
            <ac:cxnSpMk id="93" creationId="{7EE432CD-C182-5C4A-8A57-C842E9D68F6F}"/>
          </ac:cxnSpMkLst>
        </pc:cxnChg>
        <pc:cxnChg chg="add mod topLvl">
          <ac:chgData name="Rogers, Jacob Andrew" userId="9b42db71-9dab-4098-b9aa-a982a85429ed" providerId="ADAL" clId="{26F00F76-79F8-5E44-B207-7044C01451B4}" dt="2021-07-25T22:19:21.044" v="9288" actId="165"/>
          <ac:cxnSpMkLst>
            <pc:docMk/>
            <pc:sldMk cId="1253392410" sldId="931"/>
            <ac:cxnSpMk id="94" creationId="{DE41E2FF-CA93-0F46-AB64-28CFD8AEB791}"/>
          </ac:cxnSpMkLst>
        </pc:cxnChg>
        <pc:cxnChg chg="mod topLvl">
          <ac:chgData name="Rogers, Jacob Andrew" userId="9b42db71-9dab-4098-b9aa-a982a85429ed" providerId="ADAL" clId="{26F00F76-79F8-5E44-B207-7044C01451B4}" dt="2021-07-25T22:19:21.044" v="9288" actId="165"/>
          <ac:cxnSpMkLst>
            <pc:docMk/>
            <pc:sldMk cId="1253392410" sldId="931"/>
            <ac:cxnSpMk id="95" creationId="{E6CCFD97-D708-074E-B62F-E87057EF28E5}"/>
          </ac:cxnSpMkLst>
        </pc:cxnChg>
        <pc:cxnChg chg="mod topLvl">
          <ac:chgData name="Rogers, Jacob Andrew" userId="9b42db71-9dab-4098-b9aa-a982a85429ed" providerId="ADAL" clId="{26F00F76-79F8-5E44-B207-7044C01451B4}" dt="2021-07-25T22:19:21.044" v="9288" actId="165"/>
          <ac:cxnSpMkLst>
            <pc:docMk/>
            <pc:sldMk cId="1253392410" sldId="931"/>
            <ac:cxnSpMk id="96" creationId="{F84C5231-BC48-1842-AD54-20D02C5DCF9D}"/>
          </ac:cxnSpMkLst>
        </pc:cxnChg>
        <pc:cxnChg chg="topLvl">
          <ac:chgData name="Rogers, Jacob Andrew" userId="9b42db71-9dab-4098-b9aa-a982a85429ed" providerId="ADAL" clId="{26F00F76-79F8-5E44-B207-7044C01451B4}" dt="2021-07-25T22:19:21.044" v="9288" actId="165"/>
          <ac:cxnSpMkLst>
            <pc:docMk/>
            <pc:sldMk cId="1253392410" sldId="931"/>
            <ac:cxnSpMk id="98" creationId="{2E3466D8-4DDF-E64B-BAD8-17942DDF48B3}"/>
          </ac:cxnSpMkLst>
        </pc:cxnChg>
        <pc:cxnChg chg="topLvl">
          <ac:chgData name="Rogers, Jacob Andrew" userId="9b42db71-9dab-4098-b9aa-a982a85429ed" providerId="ADAL" clId="{26F00F76-79F8-5E44-B207-7044C01451B4}" dt="2021-07-25T22:19:21.044" v="9288" actId="165"/>
          <ac:cxnSpMkLst>
            <pc:docMk/>
            <pc:sldMk cId="1253392410" sldId="931"/>
            <ac:cxnSpMk id="99" creationId="{F66A2B7F-0605-6E48-A011-A590AF0F2E97}"/>
          </ac:cxnSpMkLst>
        </pc:cxnChg>
        <pc:cxnChg chg="topLvl">
          <ac:chgData name="Rogers, Jacob Andrew" userId="9b42db71-9dab-4098-b9aa-a982a85429ed" providerId="ADAL" clId="{26F00F76-79F8-5E44-B207-7044C01451B4}" dt="2021-07-25T22:19:21.044" v="9288" actId="165"/>
          <ac:cxnSpMkLst>
            <pc:docMk/>
            <pc:sldMk cId="1253392410" sldId="931"/>
            <ac:cxnSpMk id="100" creationId="{7B9D0FD5-A5EB-494F-8B06-F579C4B37FD3}"/>
          </ac:cxnSpMkLst>
        </pc:cxnChg>
        <pc:cxnChg chg="topLvl">
          <ac:chgData name="Rogers, Jacob Andrew" userId="9b42db71-9dab-4098-b9aa-a982a85429ed" providerId="ADAL" clId="{26F00F76-79F8-5E44-B207-7044C01451B4}" dt="2021-07-25T22:19:21.044" v="9288" actId="165"/>
          <ac:cxnSpMkLst>
            <pc:docMk/>
            <pc:sldMk cId="1253392410" sldId="931"/>
            <ac:cxnSpMk id="102" creationId="{46C6C048-7824-7B49-BD4F-9C734AD3FAF3}"/>
          </ac:cxnSpMkLst>
        </pc:cxnChg>
        <pc:cxnChg chg="del">
          <ac:chgData name="Rogers, Jacob Andrew" userId="9b42db71-9dab-4098-b9aa-a982a85429ed" providerId="ADAL" clId="{26F00F76-79F8-5E44-B207-7044C01451B4}" dt="2021-07-25T19:27:46.605" v="7466" actId="21"/>
          <ac:cxnSpMkLst>
            <pc:docMk/>
            <pc:sldMk cId="1253392410" sldId="931"/>
            <ac:cxnSpMk id="104" creationId="{E1489C39-8FBB-2347-BC06-7A67AC77ADC5}"/>
          </ac:cxnSpMkLst>
        </pc:cxnChg>
        <pc:cxnChg chg="add mod topLvl">
          <ac:chgData name="Rogers, Jacob Andrew" userId="9b42db71-9dab-4098-b9aa-a982a85429ed" providerId="ADAL" clId="{26F00F76-79F8-5E44-B207-7044C01451B4}" dt="2021-07-25T22:19:21.044" v="9288" actId="165"/>
          <ac:cxnSpMkLst>
            <pc:docMk/>
            <pc:sldMk cId="1253392410" sldId="931"/>
            <ac:cxnSpMk id="109" creationId="{3ABB00A5-B511-8D4D-BDDE-C7433D243260}"/>
          </ac:cxnSpMkLst>
        </pc:cxnChg>
        <pc:cxnChg chg="add del mod">
          <ac:chgData name="Rogers, Jacob Andrew" userId="9b42db71-9dab-4098-b9aa-a982a85429ed" providerId="ADAL" clId="{26F00F76-79F8-5E44-B207-7044C01451B4}" dt="2021-07-25T20:02:02.067" v="7943" actId="21"/>
          <ac:cxnSpMkLst>
            <pc:docMk/>
            <pc:sldMk cId="1253392410" sldId="931"/>
            <ac:cxnSpMk id="113" creationId="{53682A6C-6867-284A-8366-5C0A805B14ED}"/>
          </ac:cxnSpMkLst>
        </pc:cxnChg>
        <pc:cxnChg chg="add del mod">
          <ac:chgData name="Rogers, Jacob Andrew" userId="9b42db71-9dab-4098-b9aa-a982a85429ed" providerId="ADAL" clId="{26F00F76-79F8-5E44-B207-7044C01451B4}" dt="2021-07-25T20:01:09.208" v="7888" actId="21"/>
          <ac:cxnSpMkLst>
            <pc:docMk/>
            <pc:sldMk cId="1253392410" sldId="931"/>
            <ac:cxnSpMk id="114" creationId="{9AFEC0E0-3823-EB4E-9CC1-FF8E62F74A53}"/>
          </ac:cxnSpMkLst>
        </pc:cxnChg>
        <pc:cxnChg chg="add del mod">
          <ac:chgData name="Rogers, Jacob Andrew" userId="9b42db71-9dab-4098-b9aa-a982a85429ed" providerId="ADAL" clId="{26F00F76-79F8-5E44-B207-7044C01451B4}" dt="2021-07-25T20:01:26.056" v="7890" actId="21"/>
          <ac:cxnSpMkLst>
            <pc:docMk/>
            <pc:sldMk cId="1253392410" sldId="931"/>
            <ac:cxnSpMk id="115" creationId="{1B844371-44EF-5E4F-BFFF-83C4005A5C53}"/>
          </ac:cxnSpMkLst>
        </pc:cxnChg>
        <pc:cxnChg chg="add del mod">
          <ac:chgData name="Rogers, Jacob Andrew" userId="9b42db71-9dab-4098-b9aa-a982a85429ed" providerId="ADAL" clId="{26F00F76-79F8-5E44-B207-7044C01451B4}" dt="2021-07-25T20:01:26.056" v="7890" actId="21"/>
          <ac:cxnSpMkLst>
            <pc:docMk/>
            <pc:sldMk cId="1253392410" sldId="931"/>
            <ac:cxnSpMk id="116" creationId="{B5D28D7D-A71D-FA4E-8879-D3C2951E7942}"/>
          </ac:cxnSpMkLst>
        </pc:cxnChg>
        <pc:cxnChg chg="add del mod">
          <ac:chgData name="Rogers, Jacob Andrew" userId="9b42db71-9dab-4098-b9aa-a982a85429ed" providerId="ADAL" clId="{26F00F76-79F8-5E44-B207-7044C01451B4}" dt="2021-07-25T20:01:26.056" v="7890" actId="21"/>
          <ac:cxnSpMkLst>
            <pc:docMk/>
            <pc:sldMk cId="1253392410" sldId="931"/>
            <ac:cxnSpMk id="117" creationId="{08E96E4B-939A-9742-B590-F971BD46DD62}"/>
          </ac:cxnSpMkLst>
        </pc:cxnChg>
        <pc:cxnChg chg="add del mod">
          <ac:chgData name="Rogers, Jacob Andrew" userId="9b42db71-9dab-4098-b9aa-a982a85429ed" providerId="ADAL" clId="{26F00F76-79F8-5E44-B207-7044C01451B4}" dt="2021-07-25T20:01:43.290" v="7914" actId="21"/>
          <ac:cxnSpMkLst>
            <pc:docMk/>
            <pc:sldMk cId="1253392410" sldId="931"/>
            <ac:cxnSpMk id="119" creationId="{64EA4970-2671-E146-A358-7D5DB2A0A95A}"/>
          </ac:cxnSpMkLst>
        </pc:cxnChg>
        <pc:cxnChg chg="add mod topLvl">
          <ac:chgData name="Rogers, Jacob Andrew" userId="9b42db71-9dab-4098-b9aa-a982a85429ed" providerId="ADAL" clId="{26F00F76-79F8-5E44-B207-7044C01451B4}" dt="2021-07-25T22:19:21.044" v="9288" actId="165"/>
          <ac:cxnSpMkLst>
            <pc:docMk/>
            <pc:sldMk cId="1253392410" sldId="931"/>
            <ac:cxnSpMk id="120" creationId="{094EC097-D502-3B44-B5D5-78A2BE651664}"/>
          </ac:cxnSpMkLst>
        </pc:cxnChg>
        <pc:cxnChg chg="add mod topLvl">
          <ac:chgData name="Rogers, Jacob Andrew" userId="9b42db71-9dab-4098-b9aa-a982a85429ed" providerId="ADAL" clId="{26F00F76-79F8-5E44-B207-7044C01451B4}" dt="2021-07-25T22:19:21.044" v="9288" actId="165"/>
          <ac:cxnSpMkLst>
            <pc:docMk/>
            <pc:sldMk cId="1253392410" sldId="931"/>
            <ac:cxnSpMk id="121" creationId="{FCA4404C-8091-BF49-9E99-6CD3E10B87E4}"/>
          </ac:cxnSpMkLst>
        </pc:cxnChg>
        <pc:cxnChg chg="add mod topLvl">
          <ac:chgData name="Rogers, Jacob Andrew" userId="9b42db71-9dab-4098-b9aa-a982a85429ed" providerId="ADAL" clId="{26F00F76-79F8-5E44-B207-7044C01451B4}" dt="2021-07-25T22:19:21.044" v="9288" actId="165"/>
          <ac:cxnSpMkLst>
            <pc:docMk/>
            <pc:sldMk cId="1253392410" sldId="931"/>
            <ac:cxnSpMk id="122" creationId="{C50ACC37-3762-544D-94C1-139DDC463E21}"/>
          </ac:cxnSpMkLst>
        </pc:cxnChg>
        <pc:cxnChg chg="add mod topLvl">
          <ac:chgData name="Rogers, Jacob Andrew" userId="9b42db71-9dab-4098-b9aa-a982a85429ed" providerId="ADAL" clId="{26F00F76-79F8-5E44-B207-7044C01451B4}" dt="2021-07-25T22:19:21.044" v="9288" actId="165"/>
          <ac:cxnSpMkLst>
            <pc:docMk/>
            <pc:sldMk cId="1253392410" sldId="931"/>
            <ac:cxnSpMk id="123" creationId="{92E160E8-1F51-5748-9CAA-777421711DF1}"/>
          </ac:cxnSpMkLst>
        </pc:cxnChg>
        <pc:cxnChg chg="add mod topLvl">
          <ac:chgData name="Rogers, Jacob Andrew" userId="9b42db71-9dab-4098-b9aa-a982a85429ed" providerId="ADAL" clId="{26F00F76-79F8-5E44-B207-7044C01451B4}" dt="2021-07-25T22:19:21.044" v="9288" actId="165"/>
          <ac:cxnSpMkLst>
            <pc:docMk/>
            <pc:sldMk cId="1253392410" sldId="931"/>
            <ac:cxnSpMk id="125" creationId="{B1BC1FBC-33D3-8D4C-B8E0-21A94DF22E35}"/>
          </ac:cxnSpMkLst>
        </pc:cxnChg>
        <pc:cxnChg chg="add mod topLvl">
          <ac:chgData name="Rogers, Jacob Andrew" userId="9b42db71-9dab-4098-b9aa-a982a85429ed" providerId="ADAL" clId="{26F00F76-79F8-5E44-B207-7044C01451B4}" dt="2021-07-25T22:19:21.044" v="9288" actId="165"/>
          <ac:cxnSpMkLst>
            <pc:docMk/>
            <pc:sldMk cId="1253392410" sldId="931"/>
            <ac:cxnSpMk id="126" creationId="{4E8665ED-D1A6-3744-93DF-AADB26DEB090}"/>
          </ac:cxnSpMkLst>
        </pc:cxnChg>
        <pc:cxnChg chg="add mod topLvl">
          <ac:chgData name="Rogers, Jacob Andrew" userId="9b42db71-9dab-4098-b9aa-a982a85429ed" providerId="ADAL" clId="{26F00F76-79F8-5E44-B207-7044C01451B4}" dt="2021-07-25T22:19:21.044" v="9288" actId="165"/>
          <ac:cxnSpMkLst>
            <pc:docMk/>
            <pc:sldMk cId="1253392410" sldId="931"/>
            <ac:cxnSpMk id="127" creationId="{642CAE8E-3926-6047-BB55-413E942F879E}"/>
          </ac:cxnSpMkLst>
        </pc:cxnChg>
        <pc:cxnChg chg="add mod topLvl">
          <ac:chgData name="Rogers, Jacob Andrew" userId="9b42db71-9dab-4098-b9aa-a982a85429ed" providerId="ADAL" clId="{26F00F76-79F8-5E44-B207-7044C01451B4}" dt="2021-07-25T22:19:21.044" v="9288" actId="165"/>
          <ac:cxnSpMkLst>
            <pc:docMk/>
            <pc:sldMk cId="1253392410" sldId="931"/>
            <ac:cxnSpMk id="128" creationId="{B838561F-2EC7-6740-9C9D-ADFDFCCC87A5}"/>
          </ac:cxnSpMkLst>
        </pc:cxnChg>
        <pc:cxnChg chg="add mod topLvl">
          <ac:chgData name="Rogers, Jacob Andrew" userId="9b42db71-9dab-4098-b9aa-a982a85429ed" providerId="ADAL" clId="{26F00F76-79F8-5E44-B207-7044C01451B4}" dt="2021-07-25T22:19:21.044" v="9288" actId="165"/>
          <ac:cxnSpMkLst>
            <pc:docMk/>
            <pc:sldMk cId="1253392410" sldId="931"/>
            <ac:cxnSpMk id="136" creationId="{4AFEB33F-99A9-214E-BEFD-DD9A4C976A9B}"/>
          </ac:cxnSpMkLst>
        </pc:cxnChg>
        <pc:cxnChg chg="add del mod">
          <ac:chgData name="Rogers, Jacob Andrew" userId="9b42db71-9dab-4098-b9aa-a982a85429ed" providerId="ADAL" clId="{26F00F76-79F8-5E44-B207-7044C01451B4}" dt="2021-07-25T21:41:21.841" v="8817"/>
          <ac:cxnSpMkLst>
            <pc:docMk/>
            <pc:sldMk cId="1253392410" sldId="931"/>
            <ac:cxnSpMk id="144" creationId="{46C8A22E-B130-9A48-B11D-FCBAD9E77599}"/>
          </ac:cxnSpMkLst>
        </pc:cxnChg>
        <pc:cxnChg chg="add del mod">
          <ac:chgData name="Rogers, Jacob Andrew" userId="9b42db71-9dab-4098-b9aa-a982a85429ed" providerId="ADAL" clId="{26F00F76-79F8-5E44-B207-7044C01451B4}" dt="2021-07-25T21:41:21.841" v="8817"/>
          <ac:cxnSpMkLst>
            <pc:docMk/>
            <pc:sldMk cId="1253392410" sldId="931"/>
            <ac:cxnSpMk id="145" creationId="{092233B0-65F4-B54C-BA9D-0C7650ECD871}"/>
          </ac:cxnSpMkLst>
        </pc:cxnChg>
        <pc:cxnChg chg="add del mod">
          <ac:chgData name="Rogers, Jacob Andrew" userId="9b42db71-9dab-4098-b9aa-a982a85429ed" providerId="ADAL" clId="{26F00F76-79F8-5E44-B207-7044C01451B4}" dt="2021-07-25T21:41:21.841" v="8817"/>
          <ac:cxnSpMkLst>
            <pc:docMk/>
            <pc:sldMk cId="1253392410" sldId="931"/>
            <ac:cxnSpMk id="146" creationId="{F88DA6C0-0C1E-E24A-AFFE-749E44695C06}"/>
          </ac:cxnSpMkLst>
        </pc:cxnChg>
        <pc:cxnChg chg="add del mod">
          <ac:chgData name="Rogers, Jacob Andrew" userId="9b42db71-9dab-4098-b9aa-a982a85429ed" providerId="ADAL" clId="{26F00F76-79F8-5E44-B207-7044C01451B4}" dt="2021-07-25T21:41:21.841" v="8817"/>
          <ac:cxnSpMkLst>
            <pc:docMk/>
            <pc:sldMk cId="1253392410" sldId="931"/>
            <ac:cxnSpMk id="147" creationId="{3AF85FBA-FDDA-1541-8DC7-AD235453E57D}"/>
          </ac:cxnSpMkLst>
        </pc:cxnChg>
        <pc:cxnChg chg="add del mod">
          <ac:chgData name="Rogers, Jacob Andrew" userId="9b42db71-9dab-4098-b9aa-a982a85429ed" providerId="ADAL" clId="{26F00F76-79F8-5E44-B207-7044C01451B4}" dt="2021-07-25T21:41:21.841" v="8817"/>
          <ac:cxnSpMkLst>
            <pc:docMk/>
            <pc:sldMk cId="1253392410" sldId="931"/>
            <ac:cxnSpMk id="149" creationId="{E6935018-C762-6440-BB56-E54384A2E1F7}"/>
          </ac:cxnSpMkLst>
        </pc:cxnChg>
        <pc:cxnChg chg="add del mod">
          <ac:chgData name="Rogers, Jacob Andrew" userId="9b42db71-9dab-4098-b9aa-a982a85429ed" providerId="ADAL" clId="{26F00F76-79F8-5E44-B207-7044C01451B4}" dt="2021-07-25T21:41:21.841" v="8817"/>
          <ac:cxnSpMkLst>
            <pc:docMk/>
            <pc:sldMk cId="1253392410" sldId="931"/>
            <ac:cxnSpMk id="150" creationId="{4B399645-7751-0D41-BC44-000461D8E967}"/>
          </ac:cxnSpMkLst>
        </pc:cxnChg>
        <pc:cxnChg chg="add del mod">
          <ac:chgData name="Rogers, Jacob Andrew" userId="9b42db71-9dab-4098-b9aa-a982a85429ed" providerId="ADAL" clId="{26F00F76-79F8-5E44-B207-7044C01451B4}" dt="2021-07-25T21:41:21.841" v="8817"/>
          <ac:cxnSpMkLst>
            <pc:docMk/>
            <pc:sldMk cId="1253392410" sldId="931"/>
            <ac:cxnSpMk id="153" creationId="{FDE90453-5CF4-6449-AADD-A5116B5FF915}"/>
          </ac:cxnSpMkLst>
        </pc:cxnChg>
        <pc:cxnChg chg="add mod">
          <ac:chgData name="Rogers, Jacob Andrew" userId="9b42db71-9dab-4098-b9aa-a982a85429ed" providerId="ADAL" clId="{26F00F76-79F8-5E44-B207-7044C01451B4}" dt="2021-07-25T21:43:39.483" v="8847" actId="1037"/>
          <ac:cxnSpMkLst>
            <pc:docMk/>
            <pc:sldMk cId="1253392410" sldId="931"/>
            <ac:cxnSpMk id="155" creationId="{A72CA417-2DFC-8440-BE7B-4F50D02AF8CA}"/>
          </ac:cxnSpMkLst>
        </pc:cxnChg>
        <pc:cxnChg chg="add mod">
          <ac:chgData name="Rogers, Jacob Andrew" userId="9b42db71-9dab-4098-b9aa-a982a85429ed" providerId="ADAL" clId="{26F00F76-79F8-5E44-B207-7044C01451B4}" dt="2021-07-25T21:45:35.018" v="8959" actId="1035"/>
          <ac:cxnSpMkLst>
            <pc:docMk/>
            <pc:sldMk cId="1253392410" sldId="931"/>
            <ac:cxnSpMk id="156" creationId="{66EA8530-1333-D741-AFD7-353FFCFD2199}"/>
          </ac:cxnSpMkLst>
        </pc:cxnChg>
        <pc:cxnChg chg="add mod">
          <ac:chgData name="Rogers, Jacob Andrew" userId="9b42db71-9dab-4098-b9aa-a982a85429ed" providerId="ADAL" clId="{26F00F76-79F8-5E44-B207-7044C01451B4}" dt="2021-07-25T21:46:15.958" v="8992" actId="1035"/>
          <ac:cxnSpMkLst>
            <pc:docMk/>
            <pc:sldMk cId="1253392410" sldId="931"/>
            <ac:cxnSpMk id="157" creationId="{EACA2CA3-A341-254E-8AED-C92CF653F0BE}"/>
          </ac:cxnSpMkLst>
        </pc:cxnChg>
        <pc:cxnChg chg="add mod">
          <ac:chgData name="Rogers, Jacob Andrew" userId="9b42db71-9dab-4098-b9aa-a982a85429ed" providerId="ADAL" clId="{26F00F76-79F8-5E44-B207-7044C01451B4}" dt="2021-07-25T21:46:30.842" v="8996" actId="1035"/>
          <ac:cxnSpMkLst>
            <pc:docMk/>
            <pc:sldMk cId="1253392410" sldId="931"/>
            <ac:cxnSpMk id="158" creationId="{79E4174E-D348-8142-941F-A8BDBB1D6FD7}"/>
          </ac:cxnSpMkLst>
        </pc:cxnChg>
        <pc:cxnChg chg="add mod">
          <ac:chgData name="Rogers, Jacob Andrew" userId="9b42db71-9dab-4098-b9aa-a982a85429ed" providerId="ADAL" clId="{26F00F76-79F8-5E44-B207-7044C01451B4}" dt="2021-07-25T21:46:09.239" v="8985" actId="1036"/>
          <ac:cxnSpMkLst>
            <pc:docMk/>
            <pc:sldMk cId="1253392410" sldId="931"/>
            <ac:cxnSpMk id="160" creationId="{99855A1F-1C4D-F04C-A676-D905A308ED38}"/>
          </ac:cxnSpMkLst>
        </pc:cxnChg>
        <pc:cxnChg chg="add del mod">
          <ac:chgData name="Rogers, Jacob Andrew" userId="9b42db71-9dab-4098-b9aa-a982a85429ed" providerId="ADAL" clId="{26F00F76-79F8-5E44-B207-7044C01451B4}" dt="2021-07-25T21:42:45.183" v="8826" actId="21"/>
          <ac:cxnSpMkLst>
            <pc:docMk/>
            <pc:sldMk cId="1253392410" sldId="931"/>
            <ac:cxnSpMk id="161" creationId="{EC835BCA-8D74-4244-9431-EFFAB6B40CC3}"/>
          </ac:cxnSpMkLst>
        </pc:cxnChg>
        <pc:cxnChg chg="add mod">
          <ac:chgData name="Rogers, Jacob Andrew" userId="9b42db71-9dab-4098-b9aa-a982a85429ed" providerId="ADAL" clId="{26F00F76-79F8-5E44-B207-7044C01451B4}" dt="2021-07-25T22:19:04.378" v="9285" actId="1038"/>
          <ac:cxnSpMkLst>
            <pc:docMk/>
            <pc:sldMk cId="1253392410" sldId="931"/>
            <ac:cxnSpMk id="164" creationId="{17E7F23F-BB03-CE48-A975-6DA1CAACD9CC}"/>
          </ac:cxnSpMkLst>
        </pc:cxnChg>
        <pc:cxnChg chg="add mod">
          <ac:chgData name="Rogers, Jacob Andrew" userId="9b42db71-9dab-4098-b9aa-a982a85429ed" providerId="ADAL" clId="{26F00F76-79F8-5E44-B207-7044C01451B4}" dt="2021-07-25T21:43:03.629" v="8834" actId="14100"/>
          <ac:cxnSpMkLst>
            <pc:docMk/>
            <pc:sldMk cId="1253392410" sldId="931"/>
            <ac:cxnSpMk id="167" creationId="{7090B091-09E7-F941-8FC4-C50C90079696}"/>
          </ac:cxnSpMkLst>
        </pc:cxnChg>
        <pc:cxnChg chg="add mod">
          <ac:chgData name="Rogers, Jacob Andrew" userId="9b42db71-9dab-4098-b9aa-a982a85429ed" providerId="ADAL" clId="{26F00F76-79F8-5E44-B207-7044C01451B4}" dt="2021-07-25T21:47:48.167" v="9044" actId="1036"/>
          <ac:cxnSpMkLst>
            <pc:docMk/>
            <pc:sldMk cId="1253392410" sldId="931"/>
            <ac:cxnSpMk id="168" creationId="{5250614C-E31E-8E45-8233-2FAD1B261407}"/>
          </ac:cxnSpMkLst>
        </pc:cxnChg>
        <pc:cxnChg chg="add del mod">
          <ac:chgData name="Rogers, Jacob Andrew" userId="9b42db71-9dab-4098-b9aa-a982a85429ed" providerId="ADAL" clId="{26F00F76-79F8-5E44-B207-7044C01451B4}" dt="2021-07-25T22:13:09.814" v="9205" actId="478"/>
          <ac:cxnSpMkLst>
            <pc:docMk/>
            <pc:sldMk cId="1253392410" sldId="931"/>
            <ac:cxnSpMk id="169" creationId="{39459DE4-106A-DD43-98D4-24E335860B70}"/>
          </ac:cxnSpMkLst>
        </pc:cxnChg>
        <pc:cxnChg chg="add mod">
          <ac:chgData name="Rogers, Jacob Andrew" userId="9b42db71-9dab-4098-b9aa-a982a85429ed" providerId="ADAL" clId="{26F00F76-79F8-5E44-B207-7044C01451B4}" dt="2021-07-25T21:51:09.528" v="9075" actId="1076"/>
          <ac:cxnSpMkLst>
            <pc:docMk/>
            <pc:sldMk cId="1253392410" sldId="931"/>
            <ac:cxnSpMk id="171" creationId="{C8FFBDA1-F68C-7640-84D8-C1A514BC643D}"/>
          </ac:cxnSpMkLst>
        </pc:cxnChg>
        <pc:cxnChg chg="add del mod">
          <ac:chgData name="Rogers, Jacob Andrew" userId="9b42db71-9dab-4098-b9aa-a982a85429ed" providerId="ADAL" clId="{26F00F76-79F8-5E44-B207-7044C01451B4}" dt="2021-07-25T22:04:08.234" v="9079"/>
          <ac:cxnSpMkLst>
            <pc:docMk/>
            <pc:sldMk cId="1253392410" sldId="931"/>
            <ac:cxnSpMk id="172" creationId="{1A815C23-2599-F54A-A6DA-2D1EEEED6D69}"/>
          </ac:cxnSpMkLst>
        </pc:cxnChg>
        <pc:cxnChg chg="add del mod">
          <ac:chgData name="Rogers, Jacob Andrew" userId="9b42db71-9dab-4098-b9aa-a982a85429ed" providerId="ADAL" clId="{26F00F76-79F8-5E44-B207-7044C01451B4}" dt="2021-07-25T22:04:08.234" v="9079"/>
          <ac:cxnSpMkLst>
            <pc:docMk/>
            <pc:sldMk cId="1253392410" sldId="931"/>
            <ac:cxnSpMk id="173" creationId="{C196D944-3C4F-8E41-A5DB-078DCC278977}"/>
          </ac:cxnSpMkLst>
        </pc:cxnChg>
        <pc:cxnChg chg="add mod">
          <ac:chgData name="Rogers, Jacob Andrew" userId="9b42db71-9dab-4098-b9aa-a982a85429ed" providerId="ADAL" clId="{26F00F76-79F8-5E44-B207-7044C01451B4}" dt="2021-07-25T22:05:43.616" v="9117" actId="1035"/>
          <ac:cxnSpMkLst>
            <pc:docMk/>
            <pc:sldMk cId="1253392410" sldId="931"/>
            <ac:cxnSpMk id="176" creationId="{4A6CB0A4-93B2-5444-9AF9-7E67D2517592}"/>
          </ac:cxnSpMkLst>
        </pc:cxnChg>
        <pc:cxnChg chg="add mod">
          <ac:chgData name="Rogers, Jacob Andrew" userId="9b42db71-9dab-4098-b9aa-a982a85429ed" providerId="ADAL" clId="{26F00F76-79F8-5E44-B207-7044C01451B4}" dt="2021-07-25T22:04:45.769" v="9095" actId="1038"/>
          <ac:cxnSpMkLst>
            <pc:docMk/>
            <pc:sldMk cId="1253392410" sldId="931"/>
            <ac:cxnSpMk id="177" creationId="{A880D150-6CC1-AE45-A123-57F5602D0B8C}"/>
          </ac:cxnSpMkLst>
        </pc:cxnChg>
        <pc:cxnChg chg="add mod">
          <ac:chgData name="Rogers, Jacob Andrew" userId="9b42db71-9dab-4098-b9aa-a982a85429ed" providerId="ADAL" clId="{26F00F76-79F8-5E44-B207-7044C01451B4}" dt="2021-07-25T22:11:54.436" v="9185" actId="14100"/>
          <ac:cxnSpMkLst>
            <pc:docMk/>
            <pc:sldMk cId="1253392410" sldId="931"/>
            <ac:cxnSpMk id="182" creationId="{47FC065B-9575-D84A-AC3C-F9223DB3ABCE}"/>
          </ac:cxnSpMkLst>
        </pc:cxnChg>
        <pc:cxnChg chg="add del mod">
          <ac:chgData name="Rogers, Jacob Andrew" userId="9b42db71-9dab-4098-b9aa-a982a85429ed" providerId="ADAL" clId="{26F00F76-79F8-5E44-B207-7044C01451B4}" dt="2021-07-25T22:15:01.741" v="9225" actId="478"/>
          <ac:cxnSpMkLst>
            <pc:docMk/>
            <pc:sldMk cId="1253392410" sldId="931"/>
            <ac:cxnSpMk id="183" creationId="{B1C2DF09-C8C7-2647-92F2-22F935D049B4}"/>
          </ac:cxnSpMkLst>
        </pc:cxnChg>
        <pc:cxnChg chg="add del mod">
          <ac:chgData name="Rogers, Jacob Andrew" userId="9b42db71-9dab-4098-b9aa-a982a85429ed" providerId="ADAL" clId="{26F00F76-79F8-5E44-B207-7044C01451B4}" dt="2021-07-25T22:15:01.741" v="9225" actId="478"/>
          <ac:cxnSpMkLst>
            <pc:docMk/>
            <pc:sldMk cId="1253392410" sldId="931"/>
            <ac:cxnSpMk id="185" creationId="{AB40CFFD-9358-DD42-BDF4-C2E0690D8C50}"/>
          </ac:cxnSpMkLst>
        </pc:cxnChg>
        <pc:cxnChg chg="add del mod">
          <ac:chgData name="Rogers, Jacob Andrew" userId="9b42db71-9dab-4098-b9aa-a982a85429ed" providerId="ADAL" clId="{26F00F76-79F8-5E44-B207-7044C01451B4}" dt="2021-07-25T22:15:03.147" v="9226" actId="478"/>
          <ac:cxnSpMkLst>
            <pc:docMk/>
            <pc:sldMk cId="1253392410" sldId="931"/>
            <ac:cxnSpMk id="186" creationId="{F01D8773-9904-E44A-98E2-528CCF94EBE0}"/>
          </ac:cxnSpMkLst>
        </pc:cxnChg>
        <pc:cxnChg chg="add mod">
          <ac:chgData name="Rogers, Jacob Andrew" userId="9b42db71-9dab-4098-b9aa-a982a85429ed" providerId="ADAL" clId="{26F00F76-79F8-5E44-B207-7044C01451B4}" dt="2021-07-25T22:12:51.630" v="9204" actId="1037"/>
          <ac:cxnSpMkLst>
            <pc:docMk/>
            <pc:sldMk cId="1253392410" sldId="931"/>
            <ac:cxnSpMk id="189" creationId="{8970DD6F-CF58-E743-AA50-779E529E5FD5}"/>
          </ac:cxnSpMkLst>
        </pc:cxnChg>
      </pc:sldChg>
      <pc:sldChg chg="addSp modSp new mod modShow">
        <pc:chgData name="Rogers, Jacob Andrew" userId="9b42db71-9dab-4098-b9aa-a982a85429ed" providerId="ADAL" clId="{26F00F76-79F8-5E44-B207-7044C01451B4}" dt="2021-07-25T22:39:59.619" v="9655" actId="729"/>
        <pc:sldMkLst>
          <pc:docMk/>
          <pc:sldMk cId="3904279803" sldId="932"/>
        </pc:sldMkLst>
        <pc:spChg chg="add mod">
          <ac:chgData name="Rogers, Jacob Andrew" userId="9b42db71-9dab-4098-b9aa-a982a85429ed" providerId="ADAL" clId="{26F00F76-79F8-5E44-B207-7044C01451B4}" dt="2021-07-25T22:32:20.573" v="9492" actId="1076"/>
          <ac:spMkLst>
            <pc:docMk/>
            <pc:sldMk cId="3904279803" sldId="932"/>
            <ac:spMk id="5" creationId="{34136153-4572-5448-8717-B2B27DFF335B}"/>
          </ac:spMkLst>
        </pc:spChg>
        <pc:spChg chg="add mod">
          <ac:chgData name="Rogers, Jacob Andrew" userId="9b42db71-9dab-4098-b9aa-a982a85429ed" providerId="ADAL" clId="{26F00F76-79F8-5E44-B207-7044C01451B4}" dt="2021-07-25T22:30:28.894" v="9403" actId="1038"/>
          <ac:spMkLst>
            <pc:docMk/>
            <pc:sldMk cId="3904279803" sldId="932"/>
            <ac:spMk id="7" creationId="{9C0C0A02-2C9F-BB41-ABDC-CFA8DB1A0060}"/>
          </ac:spMkLst>
        </pc:spChg>
        <pc:spChg chg="add mod">
          <ac:chgData name="Rogers, Jacob Andrew" userId="9b42db71-9dab-4098-b9aa-a982a85429ed" providerId="ADAL" clId="{26F00F76-79F8-5E44-B207-7044C01451B4}" dt="2021-07-25T22:30:00.936" v="9391" actId="1076"/>
          <ac:spMkLst>
            <pc:docMk/>
            <pc:sldMk cId="3904279803" sldId="932"/>
            <ac:spMk id="11" creationId="{18F0C9AA-AA65-4547-9953-13E61B67C16E}"/>
          </ac:spMkLst>
        </pc:spChg>
        <pc:spChg chg="add mod">
          <ac:chgData name="Rogers, Jacob Andrew" userId="9b42db71-9dab-4098-b9aa-a982a85429ed" providerId="ADAL" clId="{26F00F76-79F8-5E44-B207-7044C01451B4}" dt="2021-07-25T22:30:00.936" v="9391" actId="1076"/>
          <ac:spMkLst>
            <pc:docMk/>
            <pc:sldMk cId="3904279803" sldId="932"/>
            <ac:spMk id="12" creationId="{657E155E-4F49-A642-AAAD-849BFF107795}"/>
          </ac:spMkLst>
        </pc:spChg>
        <pc:spChg chg="add mod">
          <ac:chgData name="Rogers, Jacob Andrew" userId="9b42db71-9dab-4098-b9aa-a982a85429ed" providerId="ADAL" clId="{26F00F76-79F8-5E44-B207-7044C01451B4}" dt="2021-07-25T22:30:47.593" v="9409" actId="207"/>
          <ac:spMkLst>
            <pc:docMk/>
            <pc:sldMk cId="3904279803" sldId="932"/>
            <ac:spMk id="13" creationId="{9643F465-47D1-304A-8CAD-1FF91C56BA5E}"/>
          </ac:spMkLst>
        </pc:spChg>
        <pc:spChg chg="add mod">
          <ac:chgData name="Rogers, Jacob Andrew" userId="9b42db71-9dab-4098-b9aa-a982a85429ed" providerId="ADAL" clId="{26F00F76-79F8-5E44-B207-7044C01451B4}" dt="2021-07-25T22:31:49.749" v="9465" actId="1037"/>
          <ac:spMkLst>
            <pc:docMk/>
            <pc:sldMk cId="3904279803" sldId="932"/>
            <ac:spMk id="18" creationId="{135ED7BB-0FFF-5844-A064-BBDB289449D2}"/>
          </ac:spMkLst>
        </pc:spChg>
        <pc:picChg chg="add mod">
          <ac:chgData name="Rogers, Jacob Andrew" userId="9b42db71-9dab-4098-b9aa-a982a85429ed" providerId="ADAL" clId="{26F00F76-79F8-5E44-B207-7044C01451B4}" dt="2021-07-25T22:29:33.276" v="9385" actId="1076"/>
          <ac:picMkLst>
            <pc:docMk/>
            <pc:sldMk cId="3904279803" sldId="932"/>
            <ac:picMk id="3" creationId="{0665C826-FCD2-6B4E-8967-C73D77F61F7A}"/>
          </ac:picMkLst>
        </pc:picChg>
        <pc:cxnChg chg="add mod">
          <ac:chgData name="Rogers, Jacob Andrew" userId="9b42db71-9dab-4098-b9aa-a982a85429ed" providerId="ADAL" clId="{26F00F76-79F8-5E44-B207-7044C01451B4}" dt="2021-07-25T22:30:37.741" v="9408" actId="1035"/>
          <ac:cxnSpMkLst>
            <pc:docMk/>
            <pc:sldMk cId="3904279803" sldId="932"/>
            <ac:cxnSpMk id="4" creationId="{9C54428C-DA2B-3445-A696-AF0A2DA9885C}"/>
          </ac:cxnSpMkLst>
        </pc:cxnChg>
        <pc:cxnChg chg="add mod">
          <ac:chgData name="Rogers, Jacob Andrew" userId="9b42db71-9dab-4098-b9aa-a982a85429ed" providerId="ADAL" clId="{26F00F76-79F8-5E44-B207-7044C01451B4}" dt="2021-07-25T22:32:35.286" v="9495" actId="14100"/>
          <ac:cxnSpMkLst>
            <pc:docMk/>
            <pc:sldMk cId="3904279803" sldId="932"/>
            <ac:cxnSpMk id="6" creationId="{469DFE2B-6185-334E-9E18-3BB35F3BF9CA}"/>
          </ac:cxnSpMkLst>
        </pc:cxnChg>
        <pc:cxnChg chg="add mod">
          <ac:chgData name="Rogers, Jacob Andrew" userId="9b42db71-9dab-4098-b9aa-a982a85429ed" providerId="ADAL" clId="{26F00F76-79F8-5E44-B207-7044C01451B4}" dt="2021-07-25T22:30:28.894" v="9403" actId="1038"/>
          <ac:cxnSpMkLst>
            <pc:docMk/>
            <pc:sldMk cId="3904279803" sldId="932"/>
            <ac:cxnSpMk id="8" creationId="{EF8DFC32-F637-6445-8B6F-F1238542126F}"/>
          </ac:cxnSpMkLst>
        </pc:cxnChg>
        <pc:cxnChg chg="add mod">
          <ac:chgData name="Rogers, Jacob Andrew" userId="9b42db71-9dab-4098-b9aa-a982a85429ed" providerId="ADAL" clId="{26F00F76-79F8-5E44-B207-7044C01451B4}" dt="2021-07-25T22:30:00.936" v="9391" actId="1076"/>
          <ac:cxnSpMkLst>
            <pc:docMk/>
            <pc:sldMk cId="3904279803" sldId="932"/>
            <ac:cxnSpMk id="9" creationId="{B8A37E10-A106-6148-AB61-5857B93CDEF1}"/>
          </ac:cxnSpMkLst>
        </pc:cxnChg>
        <pc:cxnChg chg="add mod">
          <ac:chgData name="Rogers, Jacob Andrew" userId="9b42db71-9dab-4098-b9aa-a982a85429ed" providerId="ADAL" clId="{26F00F76-79F8-5E44-B207-7044C01451B4}" dt="2021-07-25T22:30:00.936" v="9391" actId="1076"/>
          <ac:cxnSpMkLst>
            <pc:docMk/>
            <pc:sldMk cId="3904279803" sldId="932"/>
            <ac:cxnSpMk id="10" creationId="{A3F70650-A868-8A46-A8E3-EACD3DA73CB7}"/>
          </ac:cxnSpMkLst>
        </pc:cxnChg>
      </pc:sldChg>
      <pc:sldChg chg="addSp modSp new mod">
        <pc:chgData name="Rogers, Jacob Andrew" userId="9b42db71-9dab-4098-b9aa-a982a85429ed" providerId="ADAL" clId="{26F00F76-79F8-5E44-B207-7044C01451B4}" dt="2021-07-28T17:21:55.108" v="9848" actId="1038"/>
        <pc:sldMkLst>
          <pc:docMk/>
          <pc:sldMk cId="3555623986" sldId="933"/>
        </pc:sldMkLst>
        <pc:spChg chg="mod">
          <ac:chgData name="Rogers, Jacob Andrew" userId="9b42db71-9dab-4098-b9aa-a982a85429ed" providerId="ADAL" clId="{26F00F76-79F8-5E44-B207-7044C01451B4}" dt="2021-07-28T17:21:15.960" v="9785" actId="20577"/>
          <ac:spMkLst>
            <pc:docMk/>
            <pc:sldMk cId="3555623986" sldId="933"/>
            <ac:spMk id="2" creationId="{7AB928B5-3878-EB46-B3D6-02C0E4149CDC}"/>
          </ac:spMkLst>
        </pc:spChg>
        <pc:spChg chg="mod">
          <ac:chgData name="Rogers, Jacob Andrew" userId="9b42db71-9dab-4098-b9aa-a982a85429ed" providerId="ADAL" clId="{26F00F76-79F8-5E44-B207-7044C01451B4}" dt="2021-07-28T17:20:07.185" v="9771"/>
          <ac:spMkLst>
            <pc:docMk/>
            <pc:sldMk cId="3555623986" sldId="933"/>
            <ac:spMk id="7" creationId="{5958F655-CF31-4B42-80B0-D4ECA4623702}"/>
          </ac:spMkLst>
        </pc:spChg>
        <pc:spChg chg="mod">
          <ac:chgData name="Rogers, Jacob Andrew" userId="9b42db71-9dab-4098-b9aa-a982a85429ed" providerId="ADAL" clId="{26F00F76-79F8-5E44-B207-7044C01451B4}" dt="2021-07-28T17:20:07.185" v="9771"/>
          <ac:spMkLst>
            <pc:docMk/>
            <pc:sldMk cId="3555623986" sldId="933"/>
            <ac:spMk id="9" creationId="{5D436AAC-4D2F-F344-B153-32ABBA4E79A2}"/>
          </ac:spMkLst>
        </pc:spChg>
        <pc:spChg chg="mod">
          <ac:chgData name="Rogers, Jacob Andrew" userId="9b42db71-9dab-4098-b9aa-a982a85429ed" providerId="ADAL" clId="{26F00F76-79F8-5E44-B207-7044C01451B4}" dt="2021-07-28T17:20:07.185" v="9771"/>
          <ac:spMkLst>
            <pc:docMk/>
            <pc:sldMk cId="3555623986" sldId="933"/>
            <ac:spMk id="13" creationId="{3D031747-B272-4C4D-BB64-A5F308DD97FF}"/>
          </ac:spMkLst>
        </pc:spChg>
        <pc:spChg chg="mod">
          <ac:chgData name="Rogers, Jacob Andrew" userId="9b42db71-9dab-4098-b9aa-a982a85429ed" providerId="ADAL" clId="{26F00F76-79F8-5E44-B207-7044C01451B4}" dt="2021-07-28T17:20:07.185" v="9771"/>
          <ac:spMkLst>
            <pc:docMk/>
            <pc:sldMk cId="3555623986" sldId="933"/>
            <ac:spMk id="14" creationId="{2E97BD4D-39FD-2E48-A555-5A5D9616F8E6}"/>
          </ac:spMkLst>
        </pc:spChg>
        <pc:spChg chg="mod">
          <ac:chgData name="Rogers, Jacob Andrew" userId="9b42db71-9dab-4098-b9aa-a982a85429ed" providerId="ADAL" clId="{26F00F76-79F8-5E44-B207-7044C01451B4}" dt="2021-07-28T17:20:07.185" v="9771"/>
          <ac:spMkLst>
            <pc:docMk/>
            <pc:sldMk cId="3555623986" sldId="933"/>
            <ac:spMk id="15" creationId="{A3A388FB-1170-D544-BC3C-A4063F01DF70}"/>
          </ac:spMkLst>
        </pc:spChg>
        <pc:spChg chg="mod">
          <ac:chgData name="Rogers, Jacob Andrew" userId="9b42db71-9dab-4098-b9aa-a982a85429ed" providerId="ADAL" clId="{26F00F76-79F8-5E44-B207-7044C01451B4}" dt="2021-07-28T17:20:07.185" v="9771"/>
          <ac:spMkLst>
            <pc:docMk/>
            <pc:sldMk cId="3555623986" sldId="933"/>
            <ac:spMk id="16" creationId="{DDE6FB08-7F38-3B45-A14A-FFD910FC6DFF}"/>
          </ac:spMkLst>
        </pc:spChg>
        <pc:spChg chg="mod">
          <ac:chgData name="Rogers, Jacob Andrew" userId="9b42db71-9dab-4098-b9aa-a982a85429ed" providerId="ADAL" clId="{26F00F76-79F8-5E44-B207-7044C01451B4}" dt="2021-07-28T17:20:07.185" v="9771"/>
          <ac:spMkLst>
            <pc:docMk/>
            <pc:sldMk cId="3555623986" sldId="933"/>
            <ac:spMk id="17" creationId="{AE2756F1-ED09-0B40-914E-4CBDB8D70239}"/>
          </ac:spMkLst>
        </pc:spChg>
        <pc:spChg chg="add mod">
          <ac:chgData name="Rogers, Jacob Andrew" userId="9b42db71-9dab-4098-b9aa-a982a85429ed" providerId="ADAL" clId="{26F00F76-79F8-5E44-B207-7044C01451B4}" dt="2021-07-28T17:21:55.108" v="9848" actId="1038"/>
          <ac:spMkLst>
            <pc:docMk/>
            <pc:sldMk cId="3555623986" sldId="933"/>
            <ac:spMk id="19" creationId="{1ABB21B7-DEA0-B347-921F-3D7C25B1FF7C}"/>
          </ac:spMkLst>
        </pc:spChg>
        <pc:spChg chg="add mod">
          <ac:chgData name="Rogers, Jacob Andrew" userId="9b42db71-9dab-4098-b9aa-a982a85429ed" providerId="ADAL" clId="{26F00F76-79F8-5E44-B207-7044C01451B4}" dt="2021-07-28T17:21:43.181" v="9804" actId="1076"/>
          <ac:spMkLst>
            <pc:docMk/>
            <pc:sldMk cId="3555623986" sldId="933"/>
            <ac:spMk id="20" creationId="{C80D9072-9526-694C-89CD-664F68D50A9D}"/>
          </ac:spMkLst>
        </pc:spChg>
        <pc:grpChg chg="add mod">
          <ac:chgData name="Rogers, Jacob Andrew" userId="9b42db71-9dab-4098-b9aa-a982a85429ed" providerId="ADAL" clId="{26F00F76-79F8-5E44-B207-7044C01451B4}" dt="2021-07-28T17:20:26.490" v="9776" actId="1076"/>
          <ac:grpSpMkLst>
            <pc:docMk/>
            <pc:sldMk cId="3555623986" sldId="933"/>
            <ac:grpSpMk id="4" creationId="{EFDA381C-283B-0544-B8D5-425C0DC0EFE3}"/>
          </ac:grpSpMkLst>
        </pc:grpChg>
        <pc:picChg chg="add mod">
          <ac:chgData name="Rogers, Jacob Andrew" userId="9b42db71-9dab-4098-b9aa-a982a85429ed" providerId="ADAL" clId="{26F00F76-79F8-5E44-B207-7044C01451B4}" dt="2021-07-28T17:21:26.760" v="9802" actId="1038"/>
          <ac:picMkLst>
            <pc:docMk/>
            <pc:sldMk cId="3555623986" sldId="933"/>
            <ac:picMk id="3" creationId="{7883527D-952D-FD49-84CE-99058E32C079}"/>
          </ac:picMkLst>
        </pc:picChg>
        <pc:picChg chg="mod modCrop">
          <ac:chgData name="Rogers, Jacob Andrew" userId="9b42db71-9dab-4098-b9aa-a982a85429ed" providerId="ADAL" clId="{26F00F76-79F8-5E44-B207-7044C01451B4}" dt="2021-07-28T17:20:46.728" v="9777" actId="732"/>
          <ac:picMkLst>
            <pc:docMk/>
            <pc:sldMk cId="3555623986" sldId="933"/>
            <ac:picMk id="5" creationId="{ECB9E0E4-E432-9942-8464-0E54F386AF38}"/>
          </ac:picMkLst>
        </pc:picChg>
        <pc:cxnChg chg="mod">
          <ac:chgData name="Rogers, Jacob Andrew" userId="9b42db71-9dab-4098-b9aa-a982a85429ed" providerId="ADAL" clId="{26F00F76-79F8-5E44-B207-7044C01451B4}" dt="2021-07-28T17:20:07.185" v="9771"/>
          <ac:cxnSpMkLst>
            <pc:docMk/>
            <pc:sldMk cId="3555623986" sldId="933"/>
            <ac:cxnSpMk id="6" creationId="{2E4BE632-3A7F-0F4A-A4E3-BAAF970410B1}"/>
          </ac:cxnSpMkLst>
        </pc:cxnChg>
        <pc:cxnChg chg="mod">
          <ac:chgData name="Rogers, Jacob Andrew" userId="9b42db71-9dab-4098-b9aa-a982a85429ed" providerId="ADAL" clId="{26F00F76-79F8-5E44-B207-7044C01451B4}" dt="2021-07-28T17:20:07.185" v="9771"/>
          <ac:cxnSpMkLst>
            <pc:docMk/>
            <pc:sldMk cId="3555623986" sldId="933"/>
            <ac:cxnSpMk id="8" creationId="{EC520D5D-A349-D840-9F87-0E13D524C0B2}"/>
          </ac:cxnSpMkLst>
        </pc:cxnChg>
        <pc:cxnChg chg="mod">
          <ac:chgData name="Rogers, Jacob Andrew" userId="9b42db71-9dab-4098-b9aa-a982a85429ed" providerId="ADAL" clId="{26F00F76-79F8-5E44-B207-7044C01451B4}" dt="2021-07-28T17:20:07.185" v="9771"/>
          <ac:cxnSpMkLst>
            <pc:docMk/>
            <pc:sldMk cId="3555623986" sldId="933"/>
            <ac:cxnSpMk id="10" creationId="{3C471013-6833-5C48-8C41-81F87FFF12BF}"/>
          </ac:cxnSpMkLst>
        </pc:cxnChg>
        <pc:cxnChg chg="mod">
          <ac:chgData name="Rogers, Jacob Andrew" userId="9b42db71-9dab-4098-b9aa-a982a85429ed" providerId="ADAL" clId="{26F00F76-79F8-5E44-B207-7044C01451B4}" dt="2021-07-28T17:20:07.185" v="9771"/>
          <ac:cxnSpMkLst>
            <pc:docMk/>
            <pc:sldMk cId="3555623986" sldId="933"/>
            <ac:cxnSpMk id="11" creationId="{94A9F984-01FE-D846-891A-F99C98982185}"/>
          </ac:cxnSpMkLst>
        </pc:cxnChg>
        <pc:cxnChg chg="mod">
          <ac:chgData name="Rogers, Jacob Andrew" userId="9b42db71-9dab-4098-b9aa-a982a85429ed" providerId="ADAL" clId="{26F00F76-79F8-5E44-B207-7044C01451B4}" dt="2021-07-28T17:20:07.185" v="9771"/>
          <ac:cxnSpMkLst>
            <pc:docMk/>
            <pc:sldMk cId="3555623986" sldId="933"/>
            <ac:cxnSpMk id="12" creationId="{015F921A-0522-9745-9356-7FC9AE18D863}"/>
          </ac:cxnSpMkLst>
        </pc:cxnChg>
        <pc:cxnChg chg="mod">
          <ac:chgData name="Rogers, Jacob Andrew" userId="9b42db71-9dab-4098-b9aa-a982a85429ed" providerId="ADAL" clId="{26F00F76-79F8-5E44-B207-7044C01451B4}" dt="2021-07-28T17:20:07.185" v="9771"/>
          <ac:cxnSpMkLst>
            <pc:docMk/>
            <pc:sldMk cId="3555623986" sldId="933"/>
            <ac:cxnSpMk id="18" creationId="{E098CDD2-20F1-FA41-B9CA-9F5CEEC36ECC}"/>
          </ac:cxnSpMkLst>
        </pc:cxnChg>
      </pc:sldChg>
      <pc:sldChg chg="new del">
        <pc:chgData name="Rogers, Jacob Andrew" userId="9b42db71-9dab-4098-b9aa-a982a85429ed" providerId="ADAL" clId="{26F00F76-79F8-5E44-B207-7044C01451B4}" dt="2021-08-02T16:48:21.725" v="9857" actId="2696"/>
        <pc:sldMkLst>
          <pc:docMk/>
          <pc:sldMk cId="3538795489" sldId="934"/>
        </pc:sldMkLst>
      </pc:sldChg>
      <pc:sldChg chg="new del">
        <pc:chgData name="Rogers, Jacob Andrew" userId="9b42db71-9dab-4098-b9aa-a982a85429ed" providerId="ADAL" clId="{26F00F76-79F8-5E44-B207-7044C01451B4}" dt="2021-08-02T16:48:19.244" v="9856" actId="2696"/>
        <pc:sldMkLst>
          <pc:docMk/>
          <pc:sldMk cId="2057995886" sldId="93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66872F-38A2-4C25-80BF-D4356DAB507F}" type="datetimeFigureOut">
              <a:rPr lang="en-US" smtClean="0"/>
              <a:t>8/3/21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9620C-2879-4B92-8733-E86F0194992E}" type="slidenum">
              <a:rPr lang="en-US" smtClean="0"/>
              <a:t>‹#›</a:t>
            </a:fld>
            <a:endParaRPr lang="en-US"/>
          </a:p>
        </p:txBody>
      </p:sp>
    </p:spTree>
    <p:extLst>
      <p:ext uri="{BB962C8B-B14F-4D97-AF65-F5344CB8AC3E}">
        <p14:creationId xmlns:p14="http://schemas.microsoft.com/office/powerpoint/2010/main" val="3661145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9620C-2879-4B92-8733-E86F0194992E}" type="slidenum">
              <a:rPr lang="en-US" smtClean="0"/>
              <a:t>5</a:t>
            </a:fld>
            <a:endParaRPr lang="en-US"/>
          </a:p>
        </p:txBody>
      </p:sp>
    </p:spTree>
    <p:extLst>
      <p:ext uri="{BB962C8B-B14F-4D97-AF65-F5344CB8AC3E}">
        <p14:creationId xmlns:p14="http://schemas.microsoft.com/office/powerpoint/2010/main" val="122398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9620C-2879-4B92-8733-E86F0194992E}" type="slidenum">
              <a:rPr lang="en-US" smtClean="0"/>
              <a:t>9</a:t>
            </a:fld>
            <a:endParaRPr lang="en-US"/>
          </a:p>
        </p:txBody>
      </p:sp>
    </p:spTree>
    <p:extLst>
      <p:ext uri="{BB962C8B-B14F-4D97-AF65-F5344CB8AC3E}">
        <p14:creationId xmlns:p14="http://schemas.microsoft.com/office/powerpoint/2010/main" val="3287171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9620C-2879-4B92-8733-E86F0194992E}" type="slidenum">
              <a:rPr lang="en-US" smtClean="0"/>
              <a:t>14</a:t>
            </a:fld>
            <a:endParaRPr lang="en-US"/>
          </a:p>
        </p:txBody>
      </p:sp>
    </p:spTree>
    <p:extLst>
      <p:ext uri="{BB962C8B-B14F-4D97-AF65-F5344CB8AC3E}">
        <p14:creationId xmlns:p14="http://schemas.microsoft.com/office/powerpoint/2010/main" val="22084776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50053AB-45AA-434D-8BDE-5525BA81273B}"/>
              </a:ext>
            </a:extLst>
          </p:cNvPr>
          <p:cNvSpPr/>
          <p:nvPr userDrawn="1"/>
        </p:nvSpPr>
        <p:spPr>
          <a:xfrm>
            <a:off x="264459" y="207095"/>
            <a:ext cx="11663082" cy="6443810"/>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529840" y="1724389"/>
            <a:ext cx="7132320" cy="548640"/>
          </a:xfrm>
          <a:prstGeom prst="rect">
            <a:avLst/>
          </a:prstGeom>
        </p:spPr>
        <p:txBody>
          <a:bodyPr anchor="ctr" anchorCtr="0">
            <a:normAutofit/>
          </a:bodyPr>
          <a:lstStyle>
            <a:lvl1pPr>
              <a:defRPr sz="3200" b="1">
                <a:solidFill>
                  <a:schemeClr val="bg1"/>
                </a:solidFill>
                <a:latin typeface="Arial" charset="0"/>
                <a:ea typeface="Arial" charset="0"/>
                <a:cs typeface="Arial" charset="0"/>
              </a:defRPr>
            </a:lvl1pPr>
          </a:lstStyle>
          <a:p>
            <a:r>
              <a:rPr lang="en-US"/>
              <a:t>Materials for Extreme Environments</a:t>
            </a:r>
          </a:p>
        </p:txBody>
      </p:sp>
      <p:sp>
        <p:nvSpPr>
          <p:cNvPr id="3" name="Subtitle 2"/>
          <p:cNvSpPr>
            <a:spLocks noGrp="1"/>
          </p:cNvSpPr>
          <p:nvPr>
            <p:ph type="subTitle" idx="1"/>
          </p:nvPr>
        </p:nvSpPr>
        <p:spPr>
          <a:xfrm>
            <a:off x="1828800" y="4235390"/>
            <a:ext cx="8534400" cy="1189892"/>
          </a:xfrm>
          <a:prstGeom prst="rect">
            <a:avLst/>
          </a:prstGeom>
        </p:spPr>
        <p:txBody>
          <a:bodyPr>
            <a:normAutofit/>
          </a:bodyPr>
          <a:lstStyle>
            <a:lvl1pPr marL="0" indent="0" algn="ctr">
              <a:buNone/>
              <a:defRPr sz="280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Rectangle 3">
            <a:extLst>
              <a:ext uri="{FF2B5EF4-FFF2-40B4-BE49-F238E27FC236}">
                <a16:creationId xmlns:a16="http://schemas.microsoft.com/office/drawing/2014/main" id="{814C8F93-0566-4939-8083-124D6FD571E4}"/>
              </a:ext>
            </a:extLst>
          </p:cNvPr>
          <p:cNvSpPr/>
          <p:nvPr userDrawn="1"/>
        </p:nvSpPr>
        <p:spPr>
          <a:xfrm>
            <a:off x="264459" y="6572377"/>
            <a:ext cx="11663082" cy="285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03659B7-DC97-40B3-82D5-397321C5A00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432169" y="171924"/>
            <a:ext cx="3164157" cy="1819616"/>
          </a:xfrm>
          <a:prstGeom prst="rect">
            <a:avLst/>
          </a:prstGeom>
        </p:spPr>
      </p:pic>
      <p:sp>
        <p:nvSpPr>
          <p:cNvPr id="6" name="Rectangle 5">
            <a:extLst>
              <a:ext uri="{FF2B5EF4-FFF2-40B4-BE49-F238E27FC236}">
                <a16:creationId xmlns:a16="http://schemas.microsoft.com/office/drawing/2014/main" id="{9F7C3D66-5AEF-4C15-B853-4DC3DF1272C4}"/>
              </a:ext>
            </a:extLst>
          </p:cNvPr>
          <p:cNvSpPr/>
          <p:nvPr userDrawn="1"/>
        </p:nvSpPr>
        <p:spPr>
          <a:xfrm>
            <a:off x="3608781" y="2243636"/>
            <a:ext cx="4974439" cy="461665"/>
          </a:xfrm>
          <a:prstGeom prst="rect">
            <a:avLst/>
          </a:prstGeom>
        </p:spPr>
        <p:txBody>
          <a:bodyPr wrap="none">
            <a:spAutoFit/>
          </a:bodyPr>
          <a:lstStyle/>
          <a:p>
            <a:r>
              <a:rPr lang="en-US" b="1">
                <a:solidFill>
                  <a:schemeClr val="bg1"/>
                </a:solidFill>
              </a:rPr>
              <a:t>Hypervelocity Impact Laboratory</a:t>
            </a:r>
          </a:p>
        </p:txBody>
      </p:sp>
    </p:spTree>
    <p:extLst>
      <p:ext uri="{BB962C8B-B14F-4D97-AF65-F5344CB8AC3E}">
        <p14:creationId xmlns:p14="http://schemas.microsoft.com/office/powerpoint/2010/main" val="391857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MEE">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a:t>
            </a:r>
          </a:p>
        </p:txBody>
      </p:sp>
      <p:sp>
        <p:nvSpPr>
          <p:cNvPr id="4" name="Shape 461">
            <a:extLst>
              <a:ext uri="{FF2B5EF4-FFF2-40B4-BE49-F238E27FC236}">
                <a16:creationId xmlns:a16="http://schemas.microsoft.com/office/drawing/2014/main" id="{086E98B5-C865-46CD-92F9-44B4A8796357}"/>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18335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HVI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a:t>
            </a:r>
          </a:p>
        </p:txBody>
      </p:sp>
      <p:sp>
        <p:nvSpPr>
          <p:cNvPr id="4" name="Shape 461">
            <a:extLst>
              <a:ext uri="{FF2B5EF4-FFF2-40B4-BE49-F238E27FC236}">
                <a16:creationId xmlns:a16="http://schemas.microsoft.com/office/drawing/2014/main" id="{086E98B5-C865-46CD-92F9-44B4A8796357}"/>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47851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HVIL | ODI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 | Optical Diagnostics and Imaging Laboratory</a:t>
            </a:r>
          </a:p>
        </p:txBody>
      </p:sp>
      <p:sp>
        <p:nvSpPr>
          <p:cNvPr id="4" name="Shape 461">
            <a:extLst>
              <a:ext uri="{FF2B5EF4-FFF2-40B4-BE49-F238E27FC236}">
                <a16:creationId xmlns:a16="http://schemas.microsoft.com/office/drawing/2014/main" id="{AC3F5C30-B728-4711-97FD-F7B45198DBA3}"/>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157876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HVIL | CiMDM">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4" y="6575107"/>
            <a:ext cx="10424160"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 | TEES Center of Innovation in Mechanics of Design and Manufacturing</a:t>
            </a:r>
          </a:p>
        </p:txBody>
      </p:sp>
      <p:sp>
        <p:nvSpPr>
          <p:cNvPr id="4" name="Shape 461">
            <a:extLst>
              <a:ext uri="{FF2B5EF4-FFF2-40B4-BE49-F238E27FC236}">
                <a16:creationId xmlns:a16="http://schemas.microsoft.com/office/drawing/2014/main" id="{6C0D0CA1-0422-41DC-A16B-A4F17B1373F0}"/>
              </a:ext>
            </a:extLst>
          </p:cNvPr>
          <p:cNvSpPr/>
          <p:nvPr userDrawn="1"/>
        </p:nvSpPr>
        <p:spPr>
          <a:xfrm>
            <a:off x="278674" y="6575107"/>
            <a:ext cx="10607040"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18547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VIL | NEP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 | Non-Equilibrium Phenomena Laboratory</a:t>
            </a:r>
          </a:p>
        </p:txBody>
      </p:sp>
      <p:sp>
        <p:nvSpPr>
          <p:cNvPr id="4" name="Shape 461">
            <a:extLst>
              <a:ext uri="{FF2B5EF4-FFF2-40B4-BE49-F238E27FC236}">
                <a16:creationId xmlns:a16="http://schemas.microsoft.com/office/drawing/2014/main" id="{AC3F5C30-B728-4711-97FD-F7B45198DBA3}"/>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636037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DE73A79-F888-5645-A8BA-486D90E00297}"/>
              </a:ext>
            </a:extLst>
          </p:cNvPr>
          <p:cNvPicPr>
            <a:picLocks noChangeAspect="1"/>
          </p:cNvPicPr>
          <p:nvPr userDrawn="1"/>
        </p:nvPicPr>
        <p:blipFill rotWithShape="1">
          <a:blip r:embed="rId2"/>
          <a:srcRect t="645" r="6040" b="18290"/>
          <a:stretch/>
        </p:blipFill>
        <p:spPr>
          <a:xfrm>
            <a:off x="259936" y="207761"/>
            <a:ext cx="11672125" cy="6441926"/>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99616" y="2872522"/>
            <a:ext cx="9192768" cy="1143000"/>
          </a:xfrm>
          <a:prstGeom prst="rect">
            <a:avLst/>
          </a:prstGeom>
        </p:spPr>
        <p:txBody>
          <a:bodyPr>
            <a:normAutofit/>
          </a:bodyPr>
          <a:lstStyle>
            <a:lvl1pPr>
              <a:defRPr sz="3400" b="1">
                <a:solidFill>
                  <a:srgbClr val="500000"/>
                </a:solidFill>
                <a:latin typeface="Arial" charset="0"/>
                <a:ea typeface="Arial" charset="0"/>
                <a:cs typeface="Arial" charset="0"/>
              </a:defRPr>
            </a:lvl1pPr>
          </a:lstStyle>
          <a:p>
            <a:r>
              <a:rPr lang="en-US"/>
              <a:t>Click to edit Master title style</a:t>
            </a:r>
          </a:p>
        </p:txBody>
      </p:sp>
      <p:sp>
        <p:nvSpPr>
          <p:cNvPr id="14" name="Rectangle 13">
            <a:extLst>
              <a:ext uri="{FF2B5EF4-FFF2-40B4-BE49-F238E27FC236}">
                <a16:creationId xmlns:a16="http://schemas.microsoft.com/office/drawing/2014/main" id="{1F2E9366-A0A7-7C41-B78D-38974B06FA71}"/>
              </a:ext>
            </a:extLst>
          </p:cNvPr>
          <p:cNvSpPr/>
          <p:nvPr userDrawn="1"/>
        </p:nvSpPr>
        <p:spPr>
          <a:xfrm>
            <a:off x="4565373" y="1593290"/>
            <a:ext cx="3061252" cy="966677"/>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7627EC3-283E-5E47-8973-A6AC79819A40}"/>
              </a:ext>
            </a:extLst>
          </p:cNvPr>
          <p:cNvPicPr>
            <a:picLocks noChangeAspect="1"/>
          </p:cNvPicPr>
          <p:nvPr userDrawn="1"/>
        </p:nvPicPr>
        <p:blipFill>
          <a:blip r:embed="rId3"/>
          <a:srcRect/>
          <a:stretch/>
        </p:blipFill>
        <p:spPr>
          <a:xfrm>
            <a:off x="5651987" y="1782646"/>
            <a:ext cx="1706284" cy="621575"/>
          </a:xfrm>
          <a:prstGeom prst="rect">
            <a:avLst/>
          </a:prstGeom>
        </p:spPr>
      </p:pic>
      <p:pic>
        <p:nvPicPr>
          <p:cNvPr id="10" name="Picture 9">
            <a:extLst>
              <a:ext uri="{FF2B5EF4-FFF2-40B4-BE49-F238E27FC236}">
                <a16:creationId xmlns:a16="http://schemas.microsoft.com/office/drawing/2014/main" id="{6ECB5AA5-F601-7B42-90A4-88050A423BBB}"/>
              </a:ext>
            </a:extLst>
          </p:cNvPr>
          <p:cNvPicPr>
            <a:picLocks noChangeAspect="1"/>
          </p:cNvPicPr>
          <p:nvPr userDrawn="1"/>
        </p:nvPicPr>
        <p:blipFill>
          <a:blip r:embed="rId4"/>
          <a:srcRect/>
          <a:stretch/>
        </p:blipFill>
        <p:spPr>
          <a:xfrm>
            <a:off x="4840356" y="1751059"/>
            <a:ext cx="688219" cy="684749"/>
          </a:xfrm>
          <a:prstGeom prst="rect">
            <a:avLst/>
          </a:prstGeom>
        </p:spPr>
      </p:pic>
    </p:spTree>
    <p:extLst>
      <p:ext uri="{BB962C8B-B14F-4D97-AF65-F5344CB8AC3E}">
        <p14:creationId xmlns:p14="http://schemas.microsoft.com/office/powerpoint/2010/main" val="757822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C93FCB-6043-4F4A-A8E8-21CEBBD92A4B}"/>
              </a:ext>
            </a:extLst>
          </p:cNvPr>
          <p:cNvSpPr/>
          <p:nvPr userDrawn="1"/>
        </p:nvSpPr>
        <p:spPr>
          <a:xfrm>
            <a:off x="383821" y="231832"/>
            <a:ext cx="11424356" cy="926298"/>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6C32FB-EF9A-D445-9E70-345AD40836F8}"/>
              </a:ext>
            </a:extLst>
          </p:cNvPr>
          <p:cNvSpPr/>
          <p:nvPr userDrawn="1"/>
        </p:nvSpPr>
        <p:spPr>
          <a:xfrm>
            <a:off x="383823" y="403780"/>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BEE932-CF03-4B9E-8C3A-476BCDD3024D}"/>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9884682" y="141907"/>
            <a:ext cx="1923495" cy="1106147"/>
          </a:xfrm>
          <a:prstGeom prst="rect">
            <a:avLst/>
          </a:prstGeom>
        </p:spPr>
      </p:pic>
    </p:spTree>
    <p:extLst>
      <p:ext uri="{BB962C8B-B14F-4D97-AF65-F5344CB8AC3E}">
        <p14:creationId xmlns:p14="http://schemas.microsoft.com/office/powerpoint/2010/main" val="890053014"/>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2" r:id="rId3"/>
    <p:sldLayoutId id="2147483668" r:id="rId4"/>
    <p:sldLayoutId id="2147483669" r:id="rId5"/>
    <p:sldLayoutId id="2147483670" r:id="rId6"/>
    <p:sldLayoutId id="2147483667"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5.wdp"/><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tiff"/><Relationship Id="rId7" Type="http://schemas.openxmlformats.org/officeDocument/2006/relationships/image" Target="../media/image35.tiff"/><Relationship Id="rId12" Type="http://schemas.openxmlformats.org/officeDocument/2006/relationships/image" Target="../media/image40.png"/><Relationship Id="rId2" Type="http://schemas.openxmlformats.org/officeDocument/2006/relationships/hyperlink" Target="mailto:KKRaj@TAMU.edu" TargetMode="External"/><Relationship Id="rId1" Type="http://schemas.openxmlformats.org/officeDocument/2006/relationships/slideLayout" Target="../slideLayouts/slideLayout7.xml"/><Relationship Id="rId6" Type="http://schemas.openxmlformats.org/officeDocument/2006/relationships/image" Target="../media/image34.tiff"/><Relationship Id="rId11" Type="http://schemas.openxmlformats.org/officeDocument/2006/relationships/image" Target="../media/image39.png"/><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2.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a:t>5/25 Meeting</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4524315"/>
          </a:xfrm>
          <a:prstGeom prst="rect">
            <a:avLst/>
          </a:prstGeom>
          <a:noFill/>
        </p:spPr>
        <p:txBody>
          <a:bodyPr wrap="square" rtlCol="0">
            <a:spAutoFit/>
          </a:bodyPr>
          <a:lstStyle/>
          <a:p>
            <a:pPr marL="342900" indent="-342900">
              <a:buFont typeface="Arial" panose="020B0604020202020204" pitchFamily="34" charset="0"/>
              <a:buChar char="•"/>
            </a:pPr>
            <a:r>
              <a:rPr lang="en-US">
                <a:solidFill>
                  <a:srgbClr val="000000"/>
                </a:solidFill>
                <a:latin typeface="Segoe UI" panose="020B0502040204020203" pitchFamily="34" charset="0"/>
              </a:rPr>
              <a:t>record more data points (ongoing)</a:t>
            </a:r>
          </a:p>
          <a:p>
            <a:pPr marL="952393" lvl="1" indent="-342900">
              <a:buFont typeface="Arial" panose="020B0604020202020204" pitchFamily="34" charset="0"/>
              <a:buChar char="•"/>
            </a:pPr>
            <a:r>
              <a:rPr lang="en-US">
                <a:solidFill>
                  <a:srgbClr val="000000"/>
                </a:solidFill>
                <a:latin typeface="Segoe UI" panose="020B0502040204020203" pitchFamily="34" charset="0"/>
              </a:rPr>
              <a:t>2 data points last week (both 4 mm @ ~ 6000 at 125 torr), very low variance by visual examination</a:t>
            </a:r>
          </a:p>
          <a:p>
            <a:pPr marL="952393" lvl="1" indent="-342900">
              <a:buFont typeface="Arial" panose="020B0604020202020204" pitchFamily="34" charset="0"/>
              <a:buChar char="•"/>
            </a:pPr>
            <a:r>
              <a:rPr lang="en-US">
                <a:solidFill>
                  <a:srgbClr val="000000"/>
                </a:solidFill>
                <a:latin typeface="Segoe UI" panose="020B0502040204020203" pitchFamily="34" charset="0"/>
              </a:rPr>
              <a:t>may have trouble convincing anyone to let me use an even slightly risky backfill for their shot</a:t>
            </a:r>
          </a:p>
          <a:p>
            <a:pPr marL="342900" indent="-342900">
              <a:buFont typeface="Arial" panose="020B0604020202020204" pitchFamily="34" charset="0"/>
              <a:buChar char="•"/>
            </a:pPr>
            <a:r>
              <a:rPr lang="en-US">
                <a:solidFill>
                  <a:srgbClr val="000000"/>
                </a:solidFill>
                <a:latin typeface="Segoe UI" panose="020B0502040204020203" pitchFamily="34" charset="0"/>
              </a:rPr>
              <a:t>optimization of tests for test matrix (completed)</a:t>
            </a:r>
          </a:p>
          <a:p>
            <a:pPr marL="952393" lvl="1" indent="-342900">
              <a:buFont typeface="Arial" panose="020B0604020202020204" pitchFamily="34" charset="0"/>
              <a:buChar char="•"/>
            </a:pPr>
            <a:r>
              <a:rPr lang="en-US">
                <a:solidFill>
                  <a:srgbClr val="000000"/>
                </a:solidFill>
                <a:latin typeface="Segoe UI" panose="020B0502040204020203" pitchFamily="34" charset="0"/>
              </a:rPr>
              <a:t>will continue to procedurally update test matrix based on results</a:t>
            </a:r>
          </a:p>
          <a:p>
            <a:pPr marL="342900" indent="-342900">
              <a:buFont typeface="Arial" panose="020B0604020202020204" pitchFamily="34" charset="0"/>
              <a:buChar char="•"/>
            </a:pPr>
            <a:r>
              <a:rPr lang="en-US">
                <a:solidFill>
                  <a:srgbClr val="000000"/>
                </a:solidFill>
                <a:latin typeface="Segoe UI" panose="020B0502040204020203" pitchFamily="34" charset="0"/>
              </a:rPr>
              <a:t>send all docs to </a:t>
            </a:r>
            <a:r>
              <a:rPr lang="en-US" err="1">
                <a:solidFill>
                  <a:srgbClr val="000000"/>
                </a:solidFill>
                <a:latin typeface="Segoe UI" panose="020B0502040204020203" pitchFamily="34" charset="0"/>
              </a:rPr>
              <a:t>jacob</a:t>
            </a:r>
            <a:r>
              <a:rPr lang="en-US">
                <a:solidFill>
                  <a:srgbClr val="000000"/>
                </a:solidFill>
                <a:latin typeface="Segoe UI" panose="020B0502040204020203" pitchFamily="34" charset="0"/>
              </a:rPr>
              <a:t> (done)</a:t>
            </a:r>
          </a:p>
          <a:p>
            <a:pPr marL="342900" indent="-342900">
              <a:buFont typeface="Arial" panose="020B0604020202020204" pitchFamily="34" charset="0"/>
              <a:buChar char="•"/>
            </a:pPr>
            <a:r>
              <a:rPr lang="en-US">
                <a:solidFill>
                  <a:srgbClr val="000000"/>
                </a:solidFill>
                <a:latin typeface="Segoe UI" panose="020B0502040204020203" pitchFamily="34" charset="0"/>
              </a:rPr>
              <a:t>look up statistical methods and requirements (done)</a:t>
            </a:r>
          </a:p>
          <a:p>
            <a:pPr marL="952393" lvl="1" indent="-342900">
              <a:buFont typeface="Arial" panose="020B0604020202020204" pitchFamily="34" charset="0"/>
              <a:buChar char="•"/>
            </a:pPr>
            <a:r>
              <a:rPr lang="en-US">
                <a:solidFill>
                  <a:srgbClr val="000000"/>
                </a:solidFill>
                <a:latin typeface="Segoe UI" panose="020B0502040204020203" pitchFamily="34" charset="0"/>
              </a:rPr>
              <a:t>model should hold up to review</a:t>
            </a:r>
          </a:p>
          <a:p>
            <a:pPr marL="342900" indent="-342900">
              <a:buFont typeface="Arial" panose="020B0604020202020204" pitchFamily="34" charset="0"/>
              <a:buChar char="•"/>
            </a:pPr>
            <a:r>
              <a:rPr lang="en-US">
                <a:solidFill>
                  <a:srgbClr val="000000"/>
                </a:solidFill>
                <a:latin typeface="Segoe UI" panose="020B0502040204020203" pitchFamily="34" charset="0"/>
              </a:rPr>
              <a:t>edit thesis word doc and begin transfer to LaTeX (done)</a:t>
            </a:r>
          </a:p>
          <a:p>
            <a:endParaRPr lang="en-US"/>
          </a:p>
        </p:txBody>
      </p:sp>
    </p:spTree>
    <p:extLst>
      <p:ext uri="{BB962C8B-B14F-4D97-AF65-F5344CB8AC3E}">
        <p14:creationId xmlns:p14="http://schemas.microsoft.com/office/powerpoint/2010/main" val="1309888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2468-1ECB-1A45-8A07-A80C58998BFA}"/>
              </a:ext>
            </a:extLst>
          </p:cNvPr>
          <p:cNvSpPr>
            <a:spLocks noGrp="1"/>
          </p:cNvSpPr>
          <p:nvPr>
            <p:ph type="title"/>
          </p:nvPr>
        </p:nvSpPr>
        <p:spPr/>
        <p:txBody>
          <a:bodyPr/>
          <a:lstStyle/>
          <a:p>
            <a:r>
              <a:rPr lang="en-US"/>
              <a:t>Figure 4</a:t>
            </a:r>
          </a:p>
        </p:txBody>
      </p:sp>
      <p:grpSp>
        <p:nvGrpSpPr>
          <p:cNvPr id="97" name="Group 96">
            <a:extLst>
              <a:ext uri="{FF2B5EF4-FFF2-40B4-BE49-F238E27FC236}">
                <a16:creationId xmlns:a16="http://schemas.microsoft.com/office/drawing/2014/main" id="{B2A54CEA-FE3F-0447-B627-DFB81328AE52}"/>
              </a:ext>
            </a:extLst>
          </p:cNvPr>
          <p:cNvGrpSpPr/>
          <p:nvPr/>
        </p:nvGrpSpPr>
        <p:grpSpPr>
          <a:xfrm>
            <a:off x="2305235" y="1509245"/>
            <a:ext cx="7599286" cy="4689423"/>
            <a:chOff x="2305235" y="1509245"/>
            <a:chExt cx="7599286" cy="4689423"/>
          </a:xfrm>
        </p:grpSpPr>
        <p:pic>
          <p:nvPicPr>
            <p:cNvPr id="6" name="Picture 5" descr="Shape, circle&#10;&#10;Description automatically generated">
              <a:extLst>
                <a:ext uri="{FF2B5EF4-FFF2-40B4-BE49-F238E27FC236}">
                  <a16:creationId xmlns:a16="http://schemas.microsoft.com/office/drawing/2014/main" id="{8C768F99-9EE1-4BFA-9FAF-990C70F42AA0}"/>
                </a:ext>
              </a:extLst>
            </p:cNvPr>
            <p:cNvPicPr>
              <a:picLocks noChangeAspect="1"/>
            </p:cNvPicPr>
            <p:nvPr/>
          </p:nvPicPr>
          <p:blipFill rotWithShape="1">
            <a:blip r:embed="rId2">
              <a:alphaModFix amt="87000"/>
              <a:extLst>
                <a:ext uri="{BEBA8EAE-BF5A-486C-A8C5-ECC9F3942E4B}">
                  <a14:imgProps xmlns:a14="http://schemas.microsoft.com/office/drawing/2010/main">
                    <a14:imgLayer r:embed="rId3">
                      <a14:imgEffect>
                        <a14:sharpenSoften amount="100000"/>
                      </a14:imgEffect>
                    </a14:imgLayer>
                  </a14:imgProps>
                </a:ext>
              </a:extLst>
            </a:blip>
            <a:srcRect l="15897" r="15796" b="48209"/>
            <a:stretch/>
          </p:blipFill>
          <p:spPr>
            <a:xfrm>
              <a:off x="2305235" y="1509245"/>
              <a:ext cx="7599286" cy="3841250"/>
            </a:xfrm>
            <a:prstGeom prst="rect">
              <a:avLst/>
            </a:prstGeom>
          </p:spPr>
        </p:pic>
        <p:cxnSp>
          <p:nvCxnSpPr>
            <p:cNvPr id="8" name="Straight Arrow Connector 7">
              <a:extLst>
                <a:ext uri="{FF2B5EF4-FFF2-40B4-BE49-F238E27FC236}">
                  <a16:creationId xmlns:a16="http://schemas.microsoft.com/office/drawing/2014/main" id="{17FA7EE3-F4C4-4388-8253-80E50362A51A}"/>
                </a:ext>
              </a:extLst>
            </p:cNvPr>
            <p:cNvCxnSpPr>
              <a:cxnSpLocks/>
            </p:cNvCxnSpPr>
            <p:nvPr/>
          </p:nvCxnSpPr>
          <p:spPr>
            <a:xfrm rot="-2700000" flipV="1">
              <a:off x="7420284" y="3756208"/>
              <a:ext cx="28139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F86E40-664F-4710-980F-80C4654E5E7E}"/>
                </a:ext>
              </a:extLst>
            </p:cNvPr>
            <p:cNvSpPr txBox="1"/>
            <p:nvPr/>
          </p:nvSpPr>
          <p:spPr>
            <a:xfrm>
              <a:off x="6569005" y="3730658"/>
              <a:ext cx="1062038"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Ø31.8 mm</a:t>
              </a:r>
            </a:p>
          </p:txBody>
        </p:sp>
        <p:cxnSp>
          <p:nvCxnSpPr>
            <p:cNvPr id="15" name="Straight Arrow Connector 14">
              <a:extLst>
                <a:ext uri="{FF2B5EF4-FFF2-40B4-BE49-F238E27FC236}">
                  <a16:creationId xmlns:a16="http://schemas.microsoft.com/office/drawing/2014/main" id="{EDF95726-A75D-414F-96F2-3E0CD52B20A2}"/>
                </a:ext>
              </a:extLst>
            </p:cNvPr>
            <p:cNvCxnSpPr>
              <a:cxnSpLocks/>
            </p:cNvCxnSpPr>
            <p:nvPr/>
          </p:nvCxnSpPr>
          <p:spPr>
            <a:xfrm rot="2700000">
              <a:off x="4143022" y="2248865"/>
              <a:ext cx="64008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56F151-560B-4CA5-BA09-5DEE6CC1A123}"/>
                </a:ext>
              </a:extLst>
            </p:cNvPr>
            <p:cNvCxnSpPr>
              <a:cxnSpLocks/>
            </p:cNvCxnSpPr>
            <p:nvPr/>
          </p:nvCxnSpPr>
          <p:spPr>
            <a:xfrm rot="-2700000" flipH="1">
              <a:off x="3503725" y="2337676"/>
              <a:ext cx="86868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35E3BB-D58B-4CF6-89A2-967CB7A76EAB}"/>
                </a:ext>
              </a:extLst>
            </p:cNvPr>
            <p:cNvCxnSpPr>
              <a:cxnSpLocks/>
            </p:cNvCxnSpPr>
            <p:nvPr/>
          </p:nvCxnSpPr>
          <p:spPr>
            <a:xfrm rot="-2700000" flipV="1">
              <a:off x="3857273" y="4953400"/>
              <a:ext cx="40085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14638BB-114B-6D43-86AE-725570041115}"/>
                    </a:ext>
                  </a:extLst>
                </p:cNvPr>
                <p:cNvSpPr txBox="1"/>
                <p:nvPr/>
              </p:nvSpPr>
              <p:spPr>
                <a:xfrm>
                  <a:off x="8920005" y="2699396"/>
                  <a:ext cx="15856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Γ</m:t>
                            </m:r>
                          </m:e>
                          <m:sub>
                            <m:r>
                              <a:rPr lang="en-US" sz="1200" b="0" i="1" smtClean="0">
                                <a:latin typeface="Cambria Math" panose="02040503050406030204" pitchFamily="18" charset="0"/>
                              </a:rPr>
                              <m:t>𝑖</m:t>
                            </m:r>
                          </m:sub>
                        </m:sSub>
                      </m:oMath>
                    </m:oMathPara>
                  </a14:m>
                  <a:endParaRPr lang="en-US" sz="1200" b="0"/>
                </a:p>
              </p:txBody>
            </p:sp>
          </mc:Choice>
          <mc:Fallback>
            <p:sp>
              <p:nvSpPr>
                <p:cNvPr id="17" name="TextBox 16">
                  <a:extLst>
                    <a:ext uri="{FF2B5EF4-FFF2-40B4-BE49-F238E27FC236}">
                      <a16:creationId xmlns:a16="http://schemas.microsoft.com/office/drawing/2014/main" id="{014638BB-114B-6D43-86AE-725570041115}"/>
                    </a:ext>
                  </a:extLst>
                </p:cNvPr>
                <p:cNvSpPr txBox="1">
                  <a:spLocks noRot="1" noChangeAspect="1" noMove="1" noResize="1" noEditPoints="1" noAdjustHandles="1" noChangeArrowheads="1" noChangeShapeType="1" noTextEdit="1"/>
                </p:cNvSpPr>
                <p:nvPr/>
              </p:nvSpPr>
              <p:spPr>
                <a:xfrm>
                  <a:off x="8920005" y="2699396"/>
                  <a:ext cx="158569" cy="184666"/>
                </a:xfrm>
                <a:prstGeom prst="rect">
                  <a:avLst/>
                </a:prstGeom>
                <a:blipFill>
                  <a:blip r:embed="rId4"/>
                  <a:stretch>
                    <a:fillRect l="-23077" r="-15385" b="-18750"/>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712C7DB3-3F22-DA4B-AE5F-E2BD26431BE1}"/>
                </a:ext>
              </a:extLst>
            </p:cNvPr>
            <p:cNvCxnSpPr>
              <a:cxnSpLocks/>
            </p:cNvCxnSpPr>
            <p:nvPr/>
          </p:nvCxnSpPr>
          <p:spPr>
            <a:xfrm rot="2700000">
              <a:off x="8705660" y="2629757"/>
              <a:ext cx="259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CBFA78A-8D90-9245-AA04-6CD0CC8AA2EC}"/>
                    </a:ext>
                  </a:extLst>
                </p:cNvPr>
                <p:cNvSpPr txBox="1"/>
                <p:nvPr/>
              </p:nvSpPr>
              <p:spPr>
                <a:xfrm>
                  <a:off x="8084985" y="2783416"/>
                  <a:ext cx="15504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1" i="0" smtClean="0">
                                <a:latin typeface="Cambria Math" panose="02040503050406030204" pitchFamily="18" charset="0"/>
                              </a:rPr>
                              <m:t>𝐫</m:t>
                            </m:r>
                          </m:e>
                          <m:sub>
                            <m:r>
                              <a:rPr lang="en-US" sz="1200" b="0" i="1" smtClean="0">
                                <a:latin typeface="Cambria Math" panose="02040503050406030204" pitchFamily="18" charset="0"/>
                              </a:rPr>
                              <m:t>𝑖</m:t>
                            </m:r>
                          </m:sub>
                        </m:sSub>
                      </m:oMath>
                    </m:oMathPara>
                  </a14:m>
                  <a:endParaRPr lang="en-US" sz="1200" b="0"/>
                </a:p>
              </p:txBody>
            </p:sp>
          </mc:Choice>
          <mc:Fallback>
            <p:sp>
              <p:nvSpPr>
                <p:cNvPr id="20" name="TextBox 19">
                  <a:extLst>
                    <a:ext uri="{FF2B5EF4-FFF2-40B4-BE49-F238E27FC236}">
                      <a16:creationId xmlns:a16="http://schemas.microsoft.com/office/drawing/2014/main" id="{9CBFA78A-8D90-9245-AA04-6CD0CC8AA2EC}"/>
                    </a:ext>
                  </a:extLst>
                </p:cNvPr>
                <p:cNvSpPr txBox="1">
                  <a:spLocks noRot="1" noChangeAspect="1" noMove="1" noResize="1" noEditPoints="1" noAdjustHandles="1" noChangeArrowheads="1" noChangeShapeType="1" noTextEdit="1"/>
                </p:cNvSpPr>
                <p:nvPr/>
              </p:nvSpPr>
              <p:spPr>
                <a:xfrm>
                  <a:off x="8084985" y="2783416"/>
                  <a:ext cx="155042" cy="184666"/>
                </a:xfrm>
                <a:prstGeom prst="rect">
                  <a:avLst/>
                </a:prstGeom>
                <a:blipFill>
                  <a:blip r:embed="rId5"/>
                  <a:stretch>
                    <a:fillRect l="-7692" r="-7692" b="-2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E3C1A8A-A378-184A-A0F1-F49C1F7B1F17}"/>
                </a:ext>
              </a:extLst>
            </p:cNvPr>
            <p:cNvSpPr txBox="1"/>
            <p:nvPr/>
          </p:nvSpPr>
          <p:spPr>
            <a:xfrm>
              <a:off x="7127493" y="2875749"/>
              <a:ext cx="5641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AoPF</a:t>
              </a:r>
            </a:p>
          </p:txBody>
        </p:sp>
        <p:cxnSp>
          <p:nvCxnSpPr>
            <p:cNvPr id="31" name="Straight Arrow Connector 30">
              <a:extLst>
                <a:ext uri="{FF2B5EF4-FFF2-40B4-BE49-F238E27FC236}">
                  <a16:creationId xmlns:a16="http://schemas.microsoft.com/office/drawing/2014/main" id="{FD4E00A6-7D64-0E4F-B497-EF5A09CF2D0F}"/>
                </a:ext>
              </a:extLst>
            </p:cNvPr>
            <p:cNvCxnSpPr>
              <a:cxnSpLocks/>
            </p:cNvCxnSpPr>
            <p:nvPr/>
          </p:nvCxnSpPr>
          <p:spPr>
            <a:xfrm rot="13500000" flipH="1" flipV="1">
              <a:off x="7541676" y="3266238"/>
              <a:ext cx="45720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6A585C-2B49-EF42-94F1-778E6D0E41D5}"/>
                </a:ext>
              </a:extLst>
            </p:cNvPr>
            <p:cNvSpPr/>
            <p:nvPr/>
          </p:nvSpPr>
          <p:spPr>
            <a:xfrm>
              <a:off x="6224178" y="1703754"/>
              <a:ext cx="3454400" cy="34544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A528B8B-9D11-4748-88B7-955F8108295E}"/>
                </a:ext>
              </a:extLst>
            </p:cNvPr>
            <p:cNvSpPr/>
            <p:nvPr/>
          </p:nvSpPr>
          <p:spPr>
            <a:xfrm>
              <a:off x="7625445" y="3104814"/>
              <a:ext cx="654713" cy="6547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A711F35-F49F-2B41-9654-644F7A3B578B}"/>
                </a:ext>
              </a:extLst>
            </p:cNvPr>
            <p:cNvCxnSpPr>
              <a:cxnSpLocks/>
            </p:cNvCxnSpPr>
            <p:nvPr/>
          </p:nvCxnSpPr>
          <p:spPr>
            <a:xfrm flipV="1">
              <a:off x="7956815" y="2508713"/>
              <a:ext cx="587050" cy="913915"/>
            </a:xfrm>
            <a:prstGeom prst="straightConnector1">
              <a:avLst/>
            </a:prstGeom>
            <a:ln w="25400">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1892A05-FA9B-CB44-93C1-9C427518D71F}"/>
                </a:ext>
              </a:extLst>
            </p:cNvPr>
            <p:cNvSpPr/>
            <p:nvPr/>
          </p:nvSpPr>
          <p:spPr>
            <a:xfrm>
              <a:off x="7923617" y="3408917"/>
              <a:ext cx="55522" cy="555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86AA23E-337D-2949-87AC-63FBB27C968F}"/>
                </a:ext>
              </a:extLst>
            </p:cNvPr>
            <p:cNvSpPr/>
            <p:nvPr/>
          </p:nvSpPr>
          <p:spPr>
            <a:xfrm>
              <a:off x="8531393" y="2461054"/>
              <a:ext cx="55522" cy="555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2C307D78-F1F9-3341-999C-46E85F6FCC36}"/>
                    </a:ext>
                  </a:extLst>
                </p:cNvPr>
                <p:cNvSpPr txBox="1"/>
                <p:nvPr/>
              </p:nvSpPr>
              <p:spPr>
                <a:xfrm>
                  <a:off x="9412216" y="4938388"/>
                  <a:ext cx="1250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Γ</m:t>
                        </m:r>
                      </m:oMath>
                    </m:oMathPara>
                  </a14:m>
                  <a:endParaRPr lang="en-US" sz="1200" b="0"/>
                </a:p>
              </p:txBody>
            </p:sp>
          </mc:Choice>
          <mc:Fallback>
            <p:sp>
              <p:nvSpPr>
                <p:cNvPr id="39" name="TextBox 38">
                  <a:extLst>
                    <a:ext uri="{FF2B5EF4-FFF2-40B4-BE49-F238E27FC236}">
                      <a16:creationId xmlns:a16="http://schemas.microsoft.com/office/drawing/2014/main" id="{2C307D78-F1F9-3341-999C-46E85F6FCC36}"/>
                    </a:ext>
                  </a:extLst>
                </p:cNvPr>
                <p:cNvSpPr txBox="1">
                  <a:spLocks noRot="1" noChangeAspect="1" noMove="1" noResize="1" noEditPoints="1" noAdjustHandles="1" noChangeArrowheads="1" noChangeShapeType="1" noTextEdit="1"/>
                </p:cNvSpPr>
                <p:nvPr/>
              </p:nvSpPr>
              <p:spPr>
                <a:xfrm>
                  <a:off x="9412216" y="4938388"/>
                  <a:ext cx="125034" cy="184666"/>
                </a:xfrm>
                <a:prstGeom prst="rect">
                  <a:avLst/>
                </a:prstGeom>
                <a:blipFill>
                  <a:blip r:embed="rId6"/>
                  <a:stretch>
                    <a:fillRect l="-27273" r="-18182" b="-12500"/>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65856FCC-4A95-2B46-AF74-8AD46F04D7F3}"/>
                </a:ext>
              </a:extLst>
            </p:cNvPr>
            <p:cNvCxnSpPr>
              <a:cxnSpLocks/>
            </p:cNvCxnSpPr>
            <p:nvPr/>
          </p:nvCxnSpPr>
          <p:spPr>
            <a:xfrm rot="2700000" flipV="1">
              <a:off x="9105343" y="4838629"/>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C2BE63FC-F6E1-7845-9497-48971647E5F6}"/>
                    </a:ext>
                  </a:extLst>
                </p:cNvPr>
                <p:cNvSpPr/>
                <p:nvPr/>
              </p:nvSpPr>
              <p:spPr>
                <a:xfrm rot="5400000" flipH="1">
                  <a:off x="5779135" y="2299226"/>
                  <a:ext cx="807381"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105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4: </a:t>
                  </a:r>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SSP image (a) before and (b) after image processing. The photograph (a) is scaled to match the boundary, </a:t>
                  </a:r>
                  <a14:m>
                    <m:oMath xmlns:m="http://schemas.openxmlformats.org/officeDocument/2006/math">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is converted into a binary image (b) before the boundary of each sabot impact region is traced for analysis in Python. The algorithm determines the sabot petal impact boundaries, </a:t>
                  </a:r>
                  <a14:m>
                    <m:oMath xmlns:m="http://schemas.openxmlformats.org/officeDocument/2006/math">
                      <m:sSub>
                        <m:sSubPr>
                          <m:ctrlP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=1,2,3,4</m:t>
                      </m:r>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the centroid, </a:t>
                  </a:r>
                  <a14:m>
                    <m:oMath xmlns:m="http://schemas.openxmlformats.org/officeDocument/2006/math">
                      <m:sSubSup>
                        <m:sSubSupPr>
                          <m:ctrlPr>
                            <a:rPr lang="en-US" sz="105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050" b="1"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𝐱</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up>
                          <m:r>
                            <a:rPr lang="en-US" sz="1050" b="1"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bSup>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of the area enclosed by </a:t>
                  </a:r>
                  <a14:m>
                    <m:oMath xmlns:m="http://schemas.openxmlformats.org/officeDocument/2006/math">
                      <m:sSub>
                        <m:sSubPr>
                          <m:ctrlP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=1,2,3,4</m:t>
                      </m:r>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the radius from each centroid to the Axis of Penetration, </a:t>
                  </a:r>
                  <a14:m>
                    <m:oMath xmlns:m="http://schemas.openxmlformats.org/officeDocument/2006/math">
                      <m:sSub>
                        <m:sSubPr>
                          <m:ctrlP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050" b="1" i="0">
                              <a:solidFill>
                                <a:schemeClr val="tx1"/>
                              </a:solidFill>
                              <a:latin typeface="Cambria Math" panose="02040503050406030204" pitchFamily="18" charset="0"/>
                              <a:ea typeface="Calibri" panose="020F0502020204030204" pitchFamily="34" charset="0"/>
                              <a:cs typeface="Times New Roman" panose="02020603050405020304" pitchFamily="18" charset="0"/>
                            </a:rPr>
                            <m:t>𝐫</m:t>
                          </m:r>
                        </m:e>
                        <m:sub>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oMath>
                  </a14:m>
                  <a:endPar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41" name="Rectangle 40">
                  <a:extLst>
                    <a:ext uri="{FF2B5EF4-FFF2-40B4-BE49-F238E27FC236}">
                      <a16:creationId xmlns:a16="http://schemas.microsoft.com/office/drawing/2014/main" id="{C2BE63FC-F6E1-7845-9497-48971647E5F6}"/>
                    </a:ext>
                  </a:extLst>
                </p:cNvPr>
                <p:cNvSpPr>
                  <a:spLocks noRot="1" noChangeAspect="1" noMove="1" noResize="1" noEditPoints="1" noAdjustHandles="1" noChangeArrowheads="1" noChangeShapeType="1" noTextEdit="1"/>
                </p:cNvSpPr>
                <p:nvPr/>
              </p:nvSpPr>
              <p:spPr>
                <a:xfrm rot="5400000" flipH="1">
                  <a:off x="5779135" y="2299226"/>
                  <a:ext cx="807381" cy="6991504"/>
                </a:xfrm>
                <a:prstGeom prst="rect">
                  <a:avLst/>
                </a:prstGeom>
                <a:blipFill>
                  <a:blip r:embed="rId7"/>
                  <a:stretch>
                    <a:fillRect l="-1268" r="-1087"/>
                  </a:stretch>
                </a:blipFill>
                <a:ln w="9525">
                  <a:noFill/>
                </a:ln>
                <a:effectLst/>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605DB360-D119-7443-8EEC-3A1F699DDFC7}"/>
                </a:ext>
              </a:extLst>
            </p:cNvPr>
            <p:cNvCxnSpPr>
              <a:cxnSpLocks/>
            </p:cNvCxnSpPr>
            <p:nvPr/>
          </p:nvCxnSpPr>
          <p:spPr>
            <a:xfrm rot="5400000">
              <a:off x="9492314" y="1912451"/>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467D3B-667C-E549-8985-8A62E5BC3ECF}"/>
                </a:ext>
              </a:extLst>
            </p:cNvPr>
            <p:cNvCxnSpPr>
              <a:cxnSpLocks/>
            </p:cNvCxnSpPr>
            <p:nvPr/>
          </p:nvCxnSpPr>
          <p:spPr>
            <a:xfrm>
              <a:off x="9637964" y="1766401"/>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137D645-EBFE-0449-9B24-664D101B5701}"/>
                </a:ext>
              </a:extLst>
            </p:cNvPr>
            <p:cNvSpPr/>
            <p:nvPr/>
          </p:nvSpPr>
          <p:spPr>
            <a:xfrm rot="5400000" flipH="1">
              <a:off x="9524295" y="1551334"/>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5" name="Rectangle 44">
              <a:extLst>
                <a:ext uri="{FF2B5EF4-FFF2-40B4-BE49-F238E27FC236}">
                  <a16:creationId xmlns:a16="http://schemas.microsoft.com/office/drawing/2014/main" id="{CFEF8DB5-A0DD-5F48-8368-0BC846997A21}"/>
                </a:ext>
              </a:extLst>
            </p:cNvPr>
            <p:cNvSpPr/>
            <p:nvPr/>
          </p:nvSpPr>
          <p:spPr>
            <a:xfrm rot="5400000" flipH="1">
              <a:off x="9178992" y="1916948"/>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sz="16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B5B86112-B7C5-FC4F-B0EC-110EBD41457C}"/>
                </a:ext>
              </a:extLst>
            </p:cNvPr>
            <p:cNvCxnSpPr>
              <a:cxnSpLocks/>
            </p:cNvCxnSpPr>
            <p:nvPr/>
          </p:nvCxnSpPr>
          <p:spPr>
            <a:xfrm rot="5400000">
              <a:off x="5789274" y="1907716"/>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7921D52-20AD-B841-BC6C-326ED9148B1E}"/>
                </a:ext>
              </a:extLst>
            </p:cNvPr>
            <p:cNvCxnSpPr>
              <a:cxnSpLocks/>
            </p:cNvCxnSpPr>
            <p:nvPr/>
          </p:nvCxnSpPr>
          <p:spPr>
            <a:xfrm>
              <a:off x="5934924" y="1761666"/>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FF014BA-533E-F54C-A6DD-F2C6546C7407}"/>
                </a:ext>
              </a:extLst>
            </p:cNvPr>
            <p:cNvSpPr/>
            <p:nvPr/>
          </p:nvSpPr>
          <p:spPr>
            <a:xfrm rot="5400000" flipH="1">
              <a:off x="5821255" y="1546599"/>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CBB4F5FF-0E74-2848-B11B-585165424813}"/>
                </a:ext>
              </a:extLst>
            </p:cNvPr>
            <p:cNvSpPr/>
            <p:nvPr/>
          </p:nvSpPr>
          <p:spPr>
            <a:xfrm rot="5400000" flipH="1">
              <a:off x="5470376" y="1912213"/>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sz="160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0" name="Rectangle 49">
              <a:extLst>
                <a:ext uri="{FF2B5EF4-FFF2-40B4-BE49-F238E27FC236}">
                  <a16:creationId xmlns:a16="http://schemas.microsoft.com/office/drawing/2014/main" id="{A137D47D-36D0-A54C-A994-7C0C726305B8}"/>
                </a:ext>
              </a:extLst>
            </p:cNvPr>
            <p:cNvSpPr/>
            <p:nvPr/>
          </p:nvSpPr>
          <p:spPr>
            <a:xfrm>
              <a:off x="2382852" y="1581783"/>
              <a:ext cx="303432" cy="2108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0B5A99-C198-5841-BCAC-F69D234962B1}"/>
                </a:ext>
              </a:extLst>
            </p:cNvPr>
            <p:cNvSpPr txBox="1"/>
            <p:nvPr/>
          </p:nvSpPr>
          <p:spPr>
            <a:xfrm>
              <a:off x="2352860" y="1535536"/>
              <a:ext cx="383414"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(a)</a:t>
              </a:r>
            </a:p>
          </p:txBody>
        </p:sp>
        <p:sp>
          <p:nvSpPr>
            <p:cNvPr id="55" name="Rectangle 54">
              <a:extLst>
                <a:ext uri="{FF2B5EF4-FFF2-40B4-BE49-F238E27FC236}">
                  <a16:creationId xmlns:a16="http://schemas.microsoft.com/office/drawing/2014/main" id="{49F8A294-E9B9-D844-9AD7-A33B21D6F417}"/>
                </a:ext>
              </a:extLst>
            </p:cNvPr>
            <p:cNvSpPr/>
            <p:nvPr/>
          </p:nvSpPr>
          <p:spPr>
            <a:xfrm>
              <a:off x="6095254" y="1587185"/>
              <a:ext cx="303432" cy="2108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CC6AAC9-1570-2943-8CBA-1010C5C010FD}"/>
                </a:ext>
              </a:extLst>
            </p:cNvPr>
            <p:cNvSpPr txBox="1"/>
            <p:nvPr/>
          </p:nvSpPr>
          <p:spPr>
            <a:xfrm>
              <a:off x="6063849" y="1548726"/>
              <a:ext cx="1167861"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(b)</a:t>
              </a:r>
            </a:p>
          </p:txBody>
        </p:sp>
        <p:sp>
          <p:nvSpPr>
            <p:cNvPr id="56" name="Rectangle 55">
              <a:extLst>
                <a:ext uri="{FF2B5EF4-FFF2-40B4-BE49-F238E27FC236}">
                  <a16:creationId xmlns:a16="http://schemas.microsoft.com/office/drawing/2014/main" id="{B3D8325B-061C-5542-92D0-29196D9FD2AB}"/>
                </a:ext>
              </a:extLst>
            </p:cNvPr>
            <p:cNvSpPr/>
            <p:nvPr/>
          </p:nvSpPr>
          <p:spPr>
            <a:xfrm>
              <a:off x="2388055" y="5084259"/>
              <a:ext cx="917112" cy="198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20FE6BD-9667-1343-ABD9-96F73B46C989}"/>
                </a:ext>
              </a:extLst>
            </p:cNvPr>
            <p:cNvSpPr/>
            <p:nvPr/>
          </p:nvSpPr>
          <p:spPr>
            <a:xfrm>
              <a:off x="6104878" y="5086173"/>
              <a:ext cx="917112" cy="198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D97895-78A2-47BF-B337-A84D473DED64}"/>
                </a:ext>
              </a:extLst>
            </p:cNvPr>
            <p:cNvSpPr txBox="1"/>
            <p:nvPr/>
          </p:nvSpPr>
          <p:spPr>
            <a:xfrm>
              <a:off x="2392104" y="5035051"/>
              <a:ext cx="1167861"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Photograph</a:t>
              </a:r>
            </a:p>
          </p:txBody>
        </p:sp>
        <p:sp>
          <p:nvSpPr>
            <p:cNvPr id="14" name="TextBox 13">
              <a:extLst>
                <a:ext uri="{FF2B5EF4-FFF2-40B4-BE49-F238E27FC236}">
                  <a16:creationId xmlns:a16="http://schemas.microsoft.com/office/drawing/2014/main" id="{C752D8B8-CBD7-42DD-BAE6-420746FD3941}"/>
                </a:ext>
              </a:extLst>
            </p:cNvPr>
            <p:cNvSpPr txBox="1"/>
            <p:nvPr/>
          </p:nvSpPr>
          <p:spPr>
            <a:xfrm>
              <a:off x="6056332" y="5035052"/>
              <a:ext cx="1946953"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Binary Image</a:t>
              </a:r>
            </a:p>
          </p:txBody>
        </p:sp>
        <p:sp>
          <p:nvSpPr>
            <p:cNvPr id="72" name="TextBox 71">
              <a:extLst>
                <a:ext uri="{FF2B5EF4-FFF2-40B4-BE49-F238E27FC236}">
                  <a16:creationId xmlns:a16="http://schemas.microsoft.com/office/drawing/2014/main" id="{A7B4E801-5E4F-8E4A-8EC2-F9469BB68399}"/>
                </a:ext>
              </a:extLst>
            </p:cNvPr>
            <p:cNvSpPr txBox="1"/>
            <p:nvPr/>
          </p:nvSpPr>
          <p:spPr>
            <a:xfrm>
              <a:off x="3545651" y="1767982"/>
              <a:ext cx="1388544"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Sabot impact</a:t>
              </a:r>
            </a:p>
          </p:txBody>
        </p:sp>
        <p:sp>
          <p:nvSpPr>
            <p:cNvPr id="73" name="TextBox 72">
              <a:extLst>
                <a:ext uri="{FF2B5EF4-FFF2-40B4-BE49-F238E27FC236}">
                  <a16:creationId xmlns:a16="http://schemas.microsoft.com/office/drawing/2014/main" id="{F88DE0F1-39A9-1448-A28C-D34371DE1F26}"/>
                </a:ext>
              </a:extLst>
            </p:cNvPr>
            <p:cNvSpPr txBox="1"/>
            <p:nvPr/>
          </p:nvSpPr>
          <p:spPr>
            <a:xfrm>
              <a:off x="4117006" y="4594305"/>
              <a:ext cx="958394"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Ø152.4 mm</a:t>
              </a:r>
            </a:p>
          </p:txBody>
        </p:sp>
        <p:sp>
          <p:nvSpPr>
            <p:cNvPr id="75" name="TextBox 74">
              <a:extLst>
                <a:ext uri="{FF2B5EF4-FFF2-40B4-BE49-F238E27FC236}">
                  <a16:creationId xmlns:a16="http://schemas.microsoft.com/office/drawing/2014/main" id="{5BFFE200-2266-1E42-A1B2-97AD266A24EB}"/>
                </a:ext>
              </a:extLst>
            </p:cNvPr>
            <p:cNvSpPr txBox="1"/>
            <p:nvPr/>
          </p:nvSpPr>
          <p:spPr>
            <a:xfrm>
              <a:off x="4575350" y="2692704"/>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2</a:t>
              </a:r>
            </a:p>
          </p:txBody>
        </p:sp>
        <p:sp>
          <p:nvSpPr>
            <p:cNvPr id="77" name="TextBox 76">
              <a:extLst>
                <a:ext uri="{FF2B5EF4-FFF2-40B4-BE49-F238E27FC236}">
                  <a16:creationId xmlns:a16="http://schemas.microsoft.com/office/drawing/2014/main" id="{16D47A61-AB59-704F-A075-769C67716AC8}"/>
                </a:ext>
              </a:extLst>
            </p:cNvPr>
            <p:cNvSpPr txBox="1"/>
            <p:nvPr/>
          </p:nvSpPr>
          <p:spPr>
            <a:xfrm>
              <a:off x="4655511" y="4054651"/>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4</a:t>
              </a:r>
            </a:p>
          </p:txBody>
        </p:sp>
        <p:sp>
          <p:nvSpPr>
            <p:cNvPr id="78" name="TextBox 77">
              <a:extLst>
                <a:ext uri="{FF2B5EF4-FFF2-40B4-BE49-F238E27FC236}">
                  <a16:creationId xmlns:a16="http://schemas.microsoft.com/office/drawing/2014/main" id="{9D8AC9BA-BA33-1B45-86E5-6ABC24221407}"/>
                </a:ext>
              </a:extLst>
            </p:cNvPr>
            <p:cNvSpPr txBox="1"/>
            <p:nvPr/>
          </p:nvSpPr>
          <p:spPr>
            <a:xfrm>
              <a:off x="6780275" y="2785522"/>
              <a:ext cx="314325"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a:t>
              </a:r>
            </a:p>
          </p:txBody>
        </p:sp>
        <p:sp>
          <p:nvSpPr>
            <p:cNvPr id="79" name="TextBox 78">
              <a:extLst>
                <a:ext uri="{FF2B5EF4-FFF2-40B4-BE49-F238E27FC236}">
                  <a16:creationId xmlns:a16="http://schemas.microsoft.com/office/drawing/2014/main" id="{70DC1D24-D771-3F46-936C-6E5F137638C9}"/>
                </a:ext>
              </a:extLst>
            </p:cNvPr>
            <p:cNvSpPr txBox="1"/>
            <p:nvPr/>
          </p:nvSpPr>
          <p:spPr>
            <a:xfrm>
              <a:off x="8345041" y="2692704"/>
              <a:ext cx="314325"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2</a:t>
              </a:r>
            </a:p>
          </p:txBody>
        </p:sp>
        <p:sp>
          <p:nvSpPr>
            <p:cNvPr id="80" name="TextBox 79">
              <a:extLst>
                <a:ext uri="{FF2B5EF4-FFF2-40B4-BE49-F238E27FC236}">
                  <a16:creationId xmlns:a16="http://schemas.microsoft.com/office/drawing/2014/main" id="{117C090B-8AB3-F342-AA04-44C453517F9C}"/>
                </a:ext>
              </a:extLst>
            </p:cNvPr>
            <p:cNvSpPr txBox="1"/>
            <p:nvPr/>
          </p:nvSpPr>
          <p:spPr>
            <a:xfrm>
              <a:off x="6780275" y="4317306"/>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endParaRPr lang="en-US" sz="1200">
                <a:latin typeface="Times New Roman" panose="02020603050405020304" pitchFamily="18" charset="0"/>
                <a:cs typeface="Times New Roman" panose="02020603050405020304" pitchFamily="18" charset="0"/>
              </a:endParaRPr>
            </a:p>
          </p:txBody>
        </p:sp>
        <p:sp>
          <p:nvSpPr>
            <p:cNvPr id="81" name="TextBox 80">
              <a:extLst>
                <a:ext uri="{FF2B5EF4-FFF2-40B4-BE49-F238E27FC236}">
                  <a16:creationId xmlns:a16="http://schemas.microsoft.com/office/drawing/2014/main" id="{B13713BA-E580-3345-9FF2-8A58F8565A1E}"/>
                </a:ext>
              </a:extLst>
            </p:cNvPr>
            <p:cNvSpPr txBox="1"/>
            <p:nvPr/>
          </p:nvSpPr>
          <p:spPr>
            <a:xfrm>
              <a:off x="8425202" y="4052297"/>
              <a:ext cx="314325"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4</a:t>
              </a:r>
            </a:p>
          </p:txBody>
        </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E612E73F-90F3-7C4F-9E94-D6F4EAA8AFD3}"/>
                    </a:ext>
                  </a:extLst>
                </p:cNvPr>
                <p:cNvSpPr txBox="1"/>
                <p:nvPr/>
              </p:nvSpPr>
              <p:spPr>
                <a:xfrm>
                  <a:off x="5703169" y="4932393"/>
                  <a:ext cx="1250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Γ</m:t>
                        </m:r>
                      </m:oMath>
                    </m:oMathPara>
                  </a14:m>
                  <a:endParaRPr lang="en-US" sz="1200" b="0"/>
                </a:p>
              </p:txBody>
            </p:sp>
          </mc:Choice>
          <mc:Fallback>
            <p:sp>
              <p:nvSpPr>
                <p:cNvPr id="83" name="TextBox 82">
                  <a:extLst>
                    <a:ext uri="{FF2B5EF4-FFF2-40B4-BE49-F238E27FC236}">
                      <a16:creationId xmlns:a16="http://schemas.microsoft.com/office/drawing/2014/main" id="{E612E73F-90F3-7C4F-9E94-D6F4EAA8AFD3}"/>
                    </a:ext>
                  </a:extLst>
                </p:cNvPr>
                <p:cNvSpPr txBox="1">
                  <a:spLocks noRot="1" noChangeAspect="1" noMove="1" noResize="1" noEditPoints="1" noAdjustHandles="1" noChangeArrowheads="1" noChangeShapeType="1" noTextEdit="1"/>
                </p:cNvSpPr>
                <p:nvPr/>
              </p:nvSpPr>
              <p:spPr>
                <a:xfrm>
                  <a:off x="5703169" y="4932393"/>
                  <a:ext cx="125034" cy="184666"/>
                </a:xfrm>
                <a:prstGeom prst="rect">
                  <a:avLst/>
                </a:prstGeom>
                <a:blipFill>
                  <a:blip r:embed="rId8"/>
                  <a:stretch>
                    <a:fillRect l="-30000" r="-30000" b="-13333"/>
                  </a:stretch>
                </a:blipFill>
              </p:spPr>
              <p:txBody>
                <a:bodyPr/>
                <a:lstStyle/>
                <a:p>
                  <a:r>
                    <a:rPr lang="en-US">
                      <a:noFill/>
                    </a:rPr>
                    <a:t> </a:t>
                  </a:r>
                </a:p>
              </p:txBody>
            </p:sp>
          </mc:Fallback>
        </mc:AlternateContent>
        <p:cxnSp>
          <p:nvCxnSpPr>
            <p:cNvPr id="84" name="Straight Connector 83">
              <a:extLst>
                <a:ext uri="{FF2B5EF4-FFF2-40B4-BE49-F238E27FC236}">
                  <a16:creationId xmlns:a16="http://schemas.microsoft.com/office/drawing/2014/main" id="{FFA0A4D2-9BF8-F544-BF70-ECDF5110B11B}"/>
                </a:ext>
              </a:extLst>
            </p:cNvPr>
            <p:cNvCxnSpPr>
              <a:cxnSpLocks/>
            </p:cNvCxnSpPr>
            <p:nvPr/>
          </p:nvCxnSpPr>
          <p:spPr>
            <a:xfrm rot="2700000" flipV="1">
              <a:off x="5396296" y="4832634"/>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34DE358-6885-274B-A8AC-E38DA9CF61D7}"/>
                </a:ext>
              </a:extLst>
            </p:cNvPr>
            <p:cNvSpPr/>
            <p:nvPr/>
          </p:nvSpPr>
          <p:spPr>
            <a:xfrm>
              <a:off x="3031053" y="2824823"/>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1</a:t>
              </a:r>
            </a:p>
          </p:txBody>
        </p:sp>
        <p:sp>
          <p:nvSpPr>
            <p:cNvPr id="32" name="Oval 31">
              <a:extLst>
                <a:ext uri="{FF2B5EF4-FFF2-40B4-BE49-F238E27FC236}">
                  <a16:creationId xmlns:a16="http://schemas.microsoft.com/office/drawing/2014/main" id="{4DD94298-0F74-914F-9271-D5865FBF1911}"/>
                </a:ext>
              </a:extLst>
            </p:cNvPr>
            <p:cNvSpPr/>
            <p:nvPr/>
          </p:nvSpPr>
          <p:spPr>
            <a:xfrm>
              <a:off x="2504294" y="1707246"/>
              <a:ext cx="3454400" cy="34544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6C75446-A830-744A-ACC7-536DE14458F9}"/>
                </a:ext>
              </a:extLst>
            </p:cNvPr>
            <p:cNvSpPr/>
            <p:nvPr/>
          </p:nvSpPr>
          <p:spPr>
            <a:xfrm>
              <a:off x="4641025" y="2742569"/>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2</a:t>
              </a:r>
            </a:p>
          </p:txBody>
        </p:sp>
        <p:sp>
          <p:nvSpPr>
            <p:cNvPr id="88" name="Oval 87">
              <a:extLst>
                <a:ext uri="{FF2B5EF4-FFF2-40B4-BE49-F238E27FC236}">
                  <a16:creationId xmlns:a16="http://schemas.microsoft.com/office/drawing/2014/main" id="{D47019D8-2EAD-B649-B23E-113DC314A776}"/>
                </a:ext>
              </a:extLst>
            </p:cNvPr>
            <p:cNvSpPr/>
            <p:nvPr/>
          </p:nvSpPr>
          <p:spPr>
            <a:xfrm>
              <a:off x="3126137" y="4364318"/>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3</a:t>
              </a:r>
            </a:p>
          </p:txBody>
        </p:sp>
        <p:sp>
          <p:nvSpPr>
            <p:cNvPr id="89" name="Oval 88">
              <a:extLst>
                <a:ext uri="{FF2B5EF4-FFF2-40B4-BE49-F238E27FC236}">
                  <a16:creationId xmlns:a16="http://schemas.microsoft.com/office/drawing/2014/main" id="{FB0C192C-4270-1046-8960-16BF0F91EE21}"/>
                </a:ext>
              </a:extLst>
            </p:cNvPr>
            <p:cNvSpPr/>
            <p:nvPr/>
          </p:nvSpPr>
          <p:spPr>
            <a:xfrm>
              <a:off x="4721186" y="4099309"/>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4</a:t>
              </a:r>
            </a:p>
          </p:txBody>
        </p:sp>
        <p:sp>
          <p:nvSpPr>
            <p:cNvPr id="90" name="Oval 89">
              <a:extLst>
                <a:ext uri="{FF2B5EF4-FFF2-40B4-BE49-F238E27FC236}">
                  <a16:creationId xmlns:a16="http://schemas.microsoft.com/office/drawing/2014/main" id="{14B98A3B-4538-4549-A40F-89413BCC005E}"/>
                </a:ext>
              </a:extLst>
            </p:cNvPr>
            <p:cNvSpPr/>
            <p:nvPr/>
          </p:nvSpPr>
          <p:spPr>
            <a:xfrm>
              <a:off x="6816349" y="2824810"/>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1</a:t>
              </a:r>
            </a:p>
          </p:txBody>
        </p:sp>
        <p:sp>
          <p:nvSpPr>
            <p:cNvPr id="91" name="Oval 90">
              <a:extLst>
                <a:ext uri="{FF2B5EF4-FFF2-40B4-BE49-F238E27FC236}">
                  <a16:creationId xmlns:a16="http://schemas.microsoft.com/office/drawing/2014/main" id="{40D4330D-07CE-BD41-80B0-A84652599BB2}"/>
                </a:ext>
              </a:extLst>
            </p:cNvPr>
            <p:cNvSpPr/>
            <p:nvPr/>
          </p:nvSpPr>
          <p:spPr>
            <a:xfrm>
              <a:off x="8426321" y="2742556"/>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2</a:t>
              </a:r>
            </a:p>
          </p:txBody>
        </p:sp>
        <p:sp>
          <p:nvSpPr>
            <p:cNvPr id="92" name="Oval 91">
              <a:extLst>
                <a:ext uri="{FF2B5EF4-FFF2-40B4-BE49-F238E27FC236}">
                  <a16:creationId xmlns:a16="http://schemas.microsoft.com/office/drawing/2014/main" id="{8548414D-B92E-4244-A9A3-CD0F713E8F7E}"/>
                </a:ext>
              </a:extLst>
            </p:cNvPr>
            <p:cNvSpPr/>
            <p:nvPr/>
          </p:nvSpPr>
          <p:spPr>
            <a:xfrm>
              <a:off x="6911433" y="4364305"/>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3</a:t>
              </a:r>
            </a:p>
          </p:txBody>
        </p:sp>
        <p:sp>
          <p:nvSpPr>
            <p:cNvPr id="93" name="Oval 92">
              <a:extLst>
                <a:ext uri="{FF2B5EF4-FFF2-40B4-BE49-F238E27FC236}">
                  <a16:creationId xmlns:a16="http://schemas.microsoft.com/office/drawing/2014/main" id="{C59F2102-5E16-3F43-876F-752932045663}"/>
                </a:ext>
              </a:extLst>
            </p:cNvPr>
            <p:cNvSpPr/>
            <p:nvPr/>
          </p:nvSpPr>
          <p:spPr>
            <a:xfrm>
              <a:off x="8506482" y="4099296"/>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4</a:t>
              </a:r>
            </a:p>
          </p:txBody>
        </p:sp>
        <p:cxnSp>
          <p:nvCxnSpPr>
            <p:cNvPr id="94" name="Straight Connector 93">
              <a:extLst>
                <a:ext uri="{FF2B5EF4-FFF2-40B4-BE49-F238E27FC236}">
                  <a16:creationId xmlns:a16="http://schemas.microsoft.com/office/drawing/2014/main" id="{44603285-CE76-214E-95FF-2EAE009E9801}"/>
                </a:ext>
              </a:extLst>
            </p:cNvPr>
            <p:cNvCxnSpPr>
              <a:cxnSpLocks/>
            </p:cNvCxnSpPr>
            <p:nvPr/>
          </p:nvCxnSpPr>
          <p:spPr>
            <a:xfrm rot="2700000">
              <a:off x="8307004" y="2355005"/>
              <a:ext cx="2597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4FA871E-0BDC-424F-AD47-79CB803481EF}"/>
                </a:ext>
              </a:extLst>
            </p:cNvPr>
            <p:cNvCxnSpPr>
              <a:cxnSpLocks/>
            </p:cNvCxnSpPr>
            <p:nvPr/>
          </p:nvCxnSpPr>
          <p:spPr>
            <a:xfrm rot="2700000">
              <a:off x="8194152" y="2243343"/>
              <a:ext cx="259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165DAED8-19C1-C84B-81A8-0E61223E35A7}"/>
                    </a:ext>
                  </a:extLst>
                </p:cNvPr>
                <p:cNvSpPr txBox="1"/>
                <p:nvPr/>
              </p:nvSpPr>
              <p:spPr>
                <a:xfrm>
                  <a:off x="8052401" y="1968931"/>
                  <a:ext cx="194412" cy="184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1" i="0" smtClean="0">
                                <a:latin typeface="Cambria Math" panose="02040503050406030204" pitchFamily="18" charset="0"/>
                              </a:rPr>
                              <m:t>𝐱</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m:t>
                            </m:r>
                          </m:sup>
                        </m:sSubSup>
                      </m:oMath>
                    </m:oMathPara>
                  </a14:m>
                  <a:endParaRPr lang="en-US" sz="1200" b="0"/>
                </a:p>
              </p:txBody>
            </p:sp>
          </mc:Choice>
          <mc:Fallback>
            <p:sp>
              <p:nvSpPr>
                <p:cNvPr id="96" name="TextBox 95">
                  <a:extLst>
                    <a:ext uri="{FF2B5EF4-FFF2-40B4-BE49-F238E27FC236}">
                      <a16:creationId xmlns:a16="http://schemas.microsoft.com/office/drawing/2014/main" id="{165DAED8-19C1-C84B-81A8-0E61223E35A7}"/>
                    </a:ext>
                  </a:extLst>
                </p:cNvPr>
                <p:cNvSpPr txBox="1">
                  <a:spLocks noRot="1" noChangeAspect="1" noMove="1" noResize="1" noEditPoints="1" noAdjustHandles="1" noChangeArrowheads="1" noChangeShapeType="1" noTextEdit="1"/>
                </p:cNvSpPr>
                <p:nvPr/>
              </p:nvSpPr>
              <p:spPr>
                <a:xfrm>
                  <a:off x="8052401" y="1968931"/>
                  <a:ext cx="194412" cy="184859"/>
                </a:xfrm>
                <a:prstGeom prst="rect">
                  <a:avLst/>
                </a:prstGeom>
                <a:blipFill>
                  <a:blip r:embed="rId9"/>
                  <a:stretch>
                    <a:fillRect l="-12500" b="-2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4175558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BF97-407A-BB43-9FC2-2C6E0BDB0878}"/>
              </a:ext>
            </a:extLst>
          </p:cNvPr>
          <p:cNvSpPr>
            <a:spLocks noGrp="1"/>
          </p:cNvSpPr>
          <p:nvPr>
            <p:ph type="title"/>
          </p:nvPr>
        </p:nvSpPr>
        <p:spPr/>
        <p:txBody>
          <a:bodyPr/>
          <a:lstStyle/>
          <a:p>
            <a:r>
              <a:rPr lang="en-US"/>
              <a:t>Figure 4</a:t>
            </a:r>
          </a:p>
        </p:txBody>
      </p:sp>
      <p:pic>
        <p:nvPicPr>
          <p:cNvPr id="5" name="Picture 4">
            <a:extLst>
              <a:ext uri="{FF2B5EF4-FFF2-40B4-BE49-F238E27FC236}">
                <a16:creationId xmlns:a16="http://schemas.microsoft.com/office/drawing/2014/main" id="{D15E9239-895D-E348-B54D-4FB467E3BF39}"/>
              </a:ext>
            </a:extLst>
          </p:cNvPr>
          <p:cNvPicPr/>
          <p:nvPr/>
        </p:nvPicPr>
        <p:blipFill rotWithShape="1">
          <a:blip r:embed="rId2" cstate="print">
            <a:extLst>
              <a:ext uri="{28A0092B-C50C-407E-A947-70E740481C1C}">
                <a14:useLocalDpi xmlns:a14="http://schemas.microsoft.com/office/drawing/2010/main" val="0"/>
              </a:ext>
            </a:extLst>
          </a:blip>
          <a:srcRect t="5602" b="5580"/>
          <a:stretch/>
        </p:blipFill>
        <p:spPr bwMode="auto">
          <a:xfrm>
            <a:off x="3425825" y="2243455"/>
            <a:ext cx="5340350" cy="237109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13C2441-3E3A-4B43-9B59-201633506939}"/>
              </a:ext>
            </a:extLst>
          </p:cNvPr>
          <p:cNvSpPr txBox="1"/>
          <p:nvPr/>
        </p:nvSpPr>
        <p:spPr>
          <a:xfrm>
            <a:off x="2587840" y="5399101"/>
            <a:ext cx="5959813" cy="461665"/>
          </a:xfrm>
          <a:prstGeom prst="rect">
            <a:avLst/>
          </a:prstGeom>
          <a:noFill/>
        </p:spPr>
        <p:txBody>
          <a:bodyPr wrap="square" rtlCol="0">
            <a:spAutoFit/>
          </a:bodyPr>
          <a:lstStyle/>
          <a:p>
            <a:r>
              <a:rPr lang="en-US" sz="1200">
                <a:solidFill>
                  <a:srgbClr val="FF0000"/>
                </a:solidFill>
              </a:rPr>
              <a:t>Identify the different aspects. Make sure this figure is necessary and can stand alone. What is it in this figure that makes it necessary? Why not just use Fig. 2?</a:t>
            </a:r>
          </a:p>
        </p:txBody>
      </p:sp>
      <p:sp>
        <p:nvSpPr>
          <p:cNvPr id="7" name="TextBox 6">
            <a:extLst>
              <a:ext uri="{FF2B5EF4-FFF2-40B4-BE49-F238E27FC236}">
                <a16:creationId xmlns:a16="http://schemas.microsoft.com/office/drawing/2014/main" id="{8511A253-9AEC-49EA-8094-687FC0E2297D}"/>
              </a:ext>
            </a:extLst>
          </p:cNvPr>
          <p:cNvSpPr txBox="1"/>
          <p:nvPr/>
        </p:nvSpPr>
        <p:spPr>
          <a:xfrm>
            <a:off x="2678096" y="1485794"/>
            <a:ext cx="5959813" cy="646331"/>
          </a:xfrm>
          <a:prstGeom prst="rect">
            <a:avLst/>
          </a:prstGeom>
          <a:noFill/>
        </p:spPr>
        <p:txBody>
          <a:bodyPr wrap="square" rtlCol="0">
            <a:spAutoFit/>
          </a:bodyPr>
          <a:lstStyle/>
          <a:p>
            <a:r>
              <a:rPr lang="en-US" sz="1200">
                <a:solidFill>
                  <a:srgbClr val="FF0000"/>
                </a:solidFill>
              </a:rPr>
              <a:t>Necessary to show difference in downrange end of 10/4 mm sabot. This can be combined/reconfigured to show the center of mass to demonstrate the moment of inertia</a:t>
            </a:r>
          </a:p>
        </p:txBody>
      </p:sp>
    </p:spTree>
    <p:extLst>
      <p:ext uri="{BB962C8B-B14F-4D97-AF65-F5344CB8AC3E}">
        <p14:creationId xmlns:p14="http://schemas.microsoft.com/office/powerpoint/2010/main" val="1075402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1759-C71A-374C-B394-C1EAEFF82794}"/>
              </a:ext>
            </a:extLst>
          </p:cNvPr>
          <p:cNvSpPr>
            <a:spLocks noGrp="1"/>
          </p:cNvSpPr>
          <p:nvPr>
            <p:ph type="title"/>
          </p:nvPr>
        </p:nvSpPr>
        <p:spPr/>
        <p:txBody>
          <a:bodyPr/>
          <a:lstStyle/>
          <a:p>
            <a:r>
              <a:rPr lang="en-US"/>
              <a:t>Figure 4</a:t>
            </a:r>
          </a:p>
        </p:txBody>
      </p:sp>
      <p:grpSp>
        <p:nvGrpSpPr>
          <p:cNvPr id="4" name="Group 3">
            <a:extLst>
              <a:ext uri="{FF2B5EF4-FFF2-40B4-BE49-F238E27FC236}">
                <a16:creationId xmlns:a16="http://schemas.microsoft.com/office/drawing/2014/main" id="{D59AEDDF-15D9-B548-AFE0-88BB04CA2EAD}"/>
              </a:ext>
            </a:extLst>
          </p:cNvPr>
          <p:cNvGrpSpPr/>
          <p:nvPr/>
        </p:nvGrpSpPr>
        <p:grpSpPr>
          <a:xfrm>
            <a:off x="826666" y="1671734"/>
            <a:ext cx="9326859" cy="4224528"/>
            <a:chOff x="826666" y="1671734"/>
            <a:chExt cx="9326859" cy="4224528"/>
          </a:xfrm>
        </p:grpSpPr>
        <p:grpSp>
          <p:nvGrpSpPr>
            <p:cNvPr id="5" name="Group 4">
              <a:extLst>
                <a:ext uri="{FF2B5EF4-FFF2-40B4-BE49-F238E27FC236}">
                  <a16:creationId xmlns:a16="http://schemas.microsoft.com/office/drawing/2014/main" id="{6B63CAC7-DDCC-D24A-B075-B37409848314}"/>
                </a:ext>
              </a:extLst>
            </p:cNvPr>
            <p:cNvGrpSpPr/>
            <p:nvPr/>
          </p:nvGrpSpPr>
          <p:grpSpPr>
            <a:xfrm>
              <a:off x="826666" y="1671734"/>
              <a:ext cx="9326859" cy="4224528"/>
              <a:chOff x="826666" y="1671734"/>
              <a:chExt cx="9326859" cy="4220174"/>
            </a:xfrm>
          </p:grpSpPr>
          <p:pic>
            <p:nvPicPr>
              <p:cNvPr id="8" name="Picture 7" descr="Chart, surface chart&#10;&#10;Description automatically generated">
                <a:extLst>
                  <a:ext uri="{FF2B5EF4-FFF2-40B4-BE49-F238E27FC236}">
                    <a16:creationId xmlns:a16="http://schemas.microsoft.com/office/drawing/2014/main" id="{E9E75FC5-A4F7-D346-BD18-2AF19D5DC13F}"/>
                  </a:ext>
                </a:extLst>
              </p:cNvPr>
              <p:cNvPicPr>
                <a:picLocks noChangeAspect="1"/>
              </p:cNvPicPr>
              <p:nvPr/>
            </p:nvPicPr>
            <p:blipFill rotWithShape="1">
              <a:blip r:embed="rId2"/>
              <a:srcRect t="7695"/>
              <a:stretch/>
            </p:blipFill>
            <p:spPr>
              <a:xfrm>
                <a:off x="826666" y="1671734"/>
                <a:ext cx="4940300" cy="4220174"/>
              </a:xfrm>
              <a:prstGeom prst="rect">
                <a:avLst/>
              </a:prstGeom>
            </p:spPr>
          </p:pic>
          <p:pic>
            <p:nvPicPr>
              <p:cNvPr id="9" name="Picture 8" descr="Shape, circle&#10;&#10;Description automatically generated">
                <a:extLst>
                  <a:ext uri="{FF2B5EF4-FFF2-40B4-BE49-F238E27FC236}">
                    <a16:creationId xmlns:a16="http://schemas.microsoft.com/office/drawing/2014/main" id="{1DD0AEC3-FEC7-9C4E-B175-252D84674855}"/>
                  </a:ext>
                </a:extLst>
              </p:cNvPr>
              <p:cNvPicPr>
                <a:picLocks noChangeAspect="1"/>
              </p:cNvPicPr>
              <p:nvPr/>
            </p:nvPicPr>
            <p:blipFill rotWithShape="1">
              <a:blip r:embed="rId3"/>
              <a:srcRect t="5033"/>
              <a:stretch/>
            </p:blipFill>
            <p:spPr>
              <a:xfrm>
                <a:off x="6219765" y="1831519"/>
                <a:ext cx="3933760" cy="3900604"/>
              </a:xfrm>
              <a:prstGeom prst="rect">
                <a:avLst/>
              </a:prstGeom>
            </p:spPr>
          </p:pic>
        </p:grpSp>
        <p:sp>
          <p:nvSpPr>
            <p:cNvPr id="6" name="TextBox 5">
              <a:extLst>
                <a:ext uri="{FF2B5EF4-FFF2-40B4-BE49-F238E27FC236}">
                  <a16:creationId xmlns:a16="http://schemas.microsoft.com/office/drawing/2014/main" id="{F246E191-25CD-5A4F-BE1F-3ED567FC09AD}"/>
                </a:ext>
              </a:extLst>
            </p:cNvPr>
            <p:cNvSpPr txBox="1"/>
            <p:nvPr/>
          </p:nvSpPr>
          <p:spPr>
            <a:xfrm>
              <a:off x="1029132" y="1688543"/>
              <a:ext cx="625033" cy="323165"/>
            </a:xfrm>
            <a:prstGeom prst="rect">
              <a:avLst/>
            </a:prstGeom>
            <a:noFill/>
          </p:spPr>
          <p:txBody>
            <a:bodyPr wrap="square" rtlCol="0">
              <a:spAutoFit/>
            </a:bodyPr>
            <a:lstStyle/>
            <a:p>
              <a:r>
                <a:rPr lang="en-US" sz="1500">
                  <a:latin typeface="Times New Roman" panose="02020603050405020304" pitchFamily="18" charset="0"/>
                  <a:cs typeface="Times New Roman" panose="02020603050405020304" pitchFamily="18" charset="0"/>
                </a:rPr>
                <a:t>(a)</a:t>
              </a:r>
            </a:p>
          </p:txBody>
        </p:sp>
        <p:sp>
          <p:nvSpPr>
            <p:cNvPr id="7" name="TextBox 6">
              <a:extLst>
                <a:ext uri="{FF2B5EF4-FFF2-40B4-BE49-F238E27FC236}">
                  <a16:creationId xmlns:a16="http://schemas.microsoft.com/office/drawing/2014/main" id="{3A087867-71ED-F44B-8939-6C552A901E9A}"/>
                </a:ext>
              </a:extLst>
            </p:cNvPr>
            <p:cNvSpPr txBox="1"/>
            <p:nvPr/>
          </p:nvSpPr>
          <p:spPr>
            <a:xfrm>
              <a:off x="5972236" y="1671734"/>
              <a:ext cx="625033" cy="323165"/>
            </a:xfrm>
            <a:prstGeom prst="rect">
              <a:avLst/>
            </a:prstGeom>
            <a:noFill/>
          </p:spPr>
          <p:txBody>
            <a:bodyPr wrap="square" rtlCol="0">
              <a:spAutoFit/>
            </a:bodyPr>
            <a:lstStyle/>
            <a:p>
              <a:r>
                <a:rPr lang="en-US" sz="1500">
                  <a:latin typeface="Times New Roman" panose="02020603050405020304" pitchFamily="18" charset="0"/>
                  <a:cs typeface="Times New Roman" panose="02020603050405020304" pitchFamily="18" charset="0"/>
                </a:rPr>
                <a:t>(b)</a:t>
              </a:r>
            </a:p>
          </p:txBody>
        </p:sp>
      </p:grpSp>
      <p:sp>
        <p:nvSpPr>
          <p:cNvPr id="10" name="TextBox 9">
            <a:extLst>
              <a:ext uri="{FF2B5EF4-FFF2-40B4-BE49-F238E27FC236}">
                <a16:creationId xmlns:a16="http://schemas.microsoft.com/office/drawing/2014/main" id="{35B0CACB-88E2-234E-8B4F-1EA932311660}"/>
              </a:ext>
            </a:extLst>
          </p:cNvPr>
          <p:cNvSpPr txBox="1"/>
          <p:nvPr/>
        </p:nvSpPr>
        <p:spPr>
          <a:xfrm>
            <a:off x="1186228" y="5930547"/>
            <a:ext cx="9572016" cy="646331"/>
          </a:xfrm>
          <a:prstGeom prst="rect">
            <a:avLst/>
          </a:prstGeom>
          <a:noFill/>
        </p:spPr>
        <p:txBody>
          <a:bodyPr wrap="square" rtlCol="0">
            <a:spAutoFit/>
          </a:bodyPr>
          <a:lstStyle/>
          <a:p>
            <a:r>
              <a:rPr lang="en-US" sz="1200">
                <a:solidFill>
                  <a:srgbClr val="FF0000"/>
                </a:solidFill>
              </a:rPr>
              <a:t>I like figure (b), but you may want to add notes/text to indicate what the different regions mean to the reader. Also, you need to indicate that it is a sabot stripping plate. For figure (a), we need to convert from m/s to km/s, and from inches to mm. We want a white background and make the view isometric. I would also fix the gridlines so they evenly spaced. Essentially, clean up the axes. </a:t>
            </a:r>
          </a:p>
        </p:txBody>
      </p:sp>
    </p:spTree>
    <p:extLst>
      <p:ext uri="{BB962C8B-B14F-4D97-AF65-F5344CB8AC3E}">
        <p14:creationId xmlns:p14="http://schemas.microsoft.com/office/powerpoint/2010/main" val="2842610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8CE6-DFEF-2941-B1F3-B8AE48F8F805}"/>
              </a:ext>
            </a:extLst>
          </p:cNvPr>
          <p:cNvSpPr>
            <a:spLocks noGrp="1"/>
          </p:cNvSpPr>
          <p:nvPr>
            <p:ph type="title"/>
          </p:nvPr>
        </p:nvSpPr>
        <p:spPr/>
        <p:txBody>
          <a:bodyPr/>
          <a:lstStyle/>
          <a:p>
            <a:endParaRPr lang="en-US"/>
          </a:p>
        </p:txBody>
      </p:sp>
      <p:pic>
        <p:nvPicPr>
          <p:cNvPr id="3" name="Picture 2" descr="Shape, circle&#10;&#10;Description automatically generated">
            <a:extLst>
              <a:ext uri="{FF2B5EF4-FFF2-40B4-BE49-F238E27FC236}">
                <a16:creationId xmlns:a16="http://schemas.microsoft.com/office/drawing/2014/main" id="{0665C826-FCD2-6B4E-8967-C73D77F61F7A}"/>
              </a:ext>
            </a:extLst>
          </p:cNvPr>
          <p:cNvPicPr>
            <a:picLocks noChangeAspect="1"/>
          </p:cNvPicPr>
          <p:nvPr/>
        </p:nvPicPr>
        <p:blipFill rotWithShape="1">
          <a:blip r:embed="rId2"/>
          <a:srcRect t="5033"/>
          <a:stretch/>
        </p:blipFill>
        <p:spPr>
          <a:xfrm>
            <a:off x="4129120" y="1476686"/>
            <a:ext cx="3933760" cy="3904628"/>
          </a:xfrm>
          <a:prstGeom prst="rect">
            <a:avLst/>
          </a:prstGeom>
        </p:spPr>
      </p:pic>
      <p:cxnSp>
        <p:nvCxnSpPr>
          <p:cNvPr id="4" name="Straight Connector 3">
            <a:extLst>
              <a:ext uri="{FF2B5EF4-FFF2-40B4-BE49-F238E27FC236}">
                <a16:creationId xmlns:a16="http://schemas.microsoft.com/office/drawing/2014/main" id="{9C54428C-DA2B-3445-A696-AF0A2DA9885C}"/>
              </a:ext>
            </a:extLst>
          </p:cNvPr>
          <p:cNvCxnSpPr>
            <a:cxnSpLocks/>
          </p:cNvCxnSpPr>
          <p:nvPr/>
        </p:nvCxnSpPr>
        <p:spPr>
          <a:xfrm rot="18900000" flipV="1">
            <a:off x="5320185" y="4995687"/>
            <a:ext cx="40085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136153-4572-5448-8717-B2B27DFF335B}"/>
              </a:ext>
            </a:extLst>
          </p:cNvPr>
          <p:cNvSpPr txBox="1"/>
          <p:nvPr/>
        </p:nvSpPr>
        <p:spPr>
          <a:xfrm>
            <a:off x="5276172" y="2743536"/>
            <a:ext cx="488880"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AoP</a:t>
            </a:r>
          </a:p>
        </p:txBody>
      </p:sp>
      <p:cxnSp>
        <p:nvCxnSpPr>
          <p:cNvPr id="6" name="Straight Arrow Connector 5">
            <a:extLst>
              <a:ext uri="{FF2B5EF4-FFF2-40B4-BE49-F238E27FC236}">
                <a16:creationId xmlns:a16="http://schemas.microsoft.com/office/drawing/2014/main" id="{469DFE2B-6185-334E-9E18-3BB35F3BF9CA}"/>
              </a:ext>
            </a:extLst>
          </p:cNvPr>
          <p:cNvCxnSpPr>
            <a:cxnSpLocks/>
          </p:cNvCxnSpPr>
          <p:nvPr/>
        </p:nvCxnSpPr>
        <p:spPr>
          <a:xfrm rot="13500000" flipH="1" flipV="1">
            <a:off x="5565726" y="3180602"/>
            <a:ext cx="59436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C0C0A02-2C9F-BB41-ABDC-CFA8DB1A0060}"/>
                  </a:ext>
                </a:extLst>
              </p:cNvPr>
              <p:cNvSpPr txBox="1"/>
              <p:nvPr/>
            </p:nvSpPr>
            <p:spPr>
              <a:xfrm>
                <a:off x="7564633" y="5109259"/>
                <a:ext cx="125034"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Γ</m:t>
                      </m:r>
                    </m:oMath>
                  </m:oMathPara>
                </a14:m>
                <a:endParaRPr lang="en-US" sz="1200" b="0"/>
              </a:p>
            </p:txBody>
          </p:sp>
        </mc:Choice>
        <mc:Fallback>
          <p:sp>
            <p:nvSpPr>
              <p:cNvPr id="7" name="TextBox 6">
                <a:extLst>
                  <a:ext uri="{FF2B5EF4-FFF2-40B4-BE49-F238E27FC236}">
                    <a16:creationId xmlns:a16="http://schemas.microsoft.com/office/drawing/2014/main" id="{9C0C0A02-2C9F-BB41-ABDC-CFA8DB1A0060}"/>
                  </a:ext>
                </a:extLst>
              </p:cNvPr>
              <p:cNvSpPr txBox="1">
                <a:spLocks noRot="1" noChangeAspect="1" noMove="1" noResize="1" noEditPoints="1" noAdjustHandles="1" noChangeArrowheads="1" noChangeShapeType="1" noTextEdit="1"/>
              </p:cNvSpPr>
              <p:nvPr/>
            </p:nvSpPr>
            <p:spPr>
              <a:xfrm>
                <a:off x="7564633" y="5109259"/>
                <a:ext cx="125034" cy="184666"/>
              </a:xfrm>
              <a:prstGeom prst="rect">
                <a:avLst/>
              </a:prstGeom>
              <a:blipFill>
                <a:blip r:embed="rId3"/>
                <a:stretch>
                  <a:fillRect l="-18182" r="-27273" b="-1333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EF8DFC32-F637-6445-8B6F-F1238542126F}"/>
              </a:ext>
            </a:extLst>
          </p:cNvPr>
          <p:cNvCxnSpPr>
            <a:cxnSpLocks/>
          </p:cNvCxnSpPr>
          <p:nvPr/>
        </p:nvCxnSpPr>
        <p:spPr>
          <a:xfrm rot="2700000" flipV="1">
            <a:off x="7257760" y="5009500"/>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A37E10-A106-6148-AB61-5857B93CDEF1}"/>
              </a:ext>
            </a:extLst>
          </p:cNvPr>
          <p:cNvCxnSpPr>
            <a:cxnSpLocks/>
          </p:cNvCxnSpPr>
          <p:nvPr/>
        </p:nvCxnSpPr>
        <p:spPr>
          <a:xfrm rot="5400000">
            <a:off x="7929344" y="1829100"/>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F70650-A868-8A46-A8E3-EACD3DA73CB7}"/>
              </a:ext>
            </a:extLst>
          </p:cNvPr>
          <p:cNvCxnSpPr>
            <a:cxnSpLocks/>
          </p:cNvCxnSpPr>
          <p:nvPr/>
        </p:nvCxnSpPr>
        <p:spPr>
          <a:xfrm>
            <a:off x="8074994" y="1683050"/>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8F0C9AA-AA65-4547-9953-13E61B67C16E}"/>
              </a:ext>
            </a:extLst>
          </p:cNvPr>
          <p:cNvSpPr/>
          <p:nvPr/>
        </p:nvSpPr>
        <p:spPr>
          <a:xfrm rot="5400000" flipH="1">
            <a:off x="7961325" y="1467983"/>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657E155E-4F49-A642-AAAD-849BFF107795}"/>
              </a:ext>
            </a:extLst>
          </p:cNvPr>
          <p:cNvSpPr/>
          <p:nvPr/>
        </p:nvSpPr>
        <p:spPr>
          <a:xfrm rot="5400000" flipH="1">
            <a:off x="7616022" y="1833597"/>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sz="16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9643F465-47D1-304A-8CAD-1FF91C56BA5E}"/>
              </a:ext>
            </a:extLst>
          </p:cNvPr>
          <p:cNvSpPr txBox="1"/>
          <p:nvPr/>
        </p:nvSpPr>
        <p:spPr>
          <a:xfrm>
            <a:off x="5579918" y="4636592"/>
            <a:ext cx="958394"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Ø152.4 mm</a:t>
            </a:r>
          </a:p>
        </p:txBody>
      </p:sp>
      <p:sp>
        <p:nvSpPr>
          <p:cNvPr id="18" name="Oval 17">
            <a:extLst>
              <a:ext uri="{FF2B5EF4-FFF2-40B4-BE49-F238E27FC236}">
                <a16:creationId xmlns:a16="http://schemas.microsoft.com/office/drawing/2014/main" id="{135ED7BB-0FFF-5844-A064-BBDB289449D2}"/>
              </a:ext>
            </a:extLst>
          </p:cNvPr>
          <p:cNvSpPr/>
          <p:nvPr/>
        </p:nvSpPr>
        <p:spPr>
          <a:xfrm>
            <a:off x="6067530" y="3382135"/>
            <a:ext cx="55522" cy="555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279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6AD9-F99F-CB47-8BB6-69E2D2FBFA71}"/>
              </a:ext>
            </a:extLst>
          </p:cNvPr>
          <p:cNvSpPr>
            <a:spLocks noGrp="1"/>
          </p:cNvSpPr>
          <p:nvPr>
            <p:ph type="title"/>
          </p:nvPr>
        </p:nvSpPr>
        <p:spPr>
          <a:xfrm>
            <a:off x="539055" y="3472964"/>
            <a:ext cx="9237381" cy="925157"/>
          </a:xfrm>
        </p:spPr>
        <p:txBody>
          <a:bodyPr/>
          <a:lstStyle/>
          <a:p>
            <a:r>
              <a:rPr lang="en-US"/>
              <a:t>Figure 5</a:t>
            </a:r>
          </a:p>
        </p:txBody>
      </p:sp>
      <p:sp>
        <p:nvSpPr>
          <p:cNvPr id="37" name="TextBox 36">
            <a:extLst>
              <a:ext uri="{FF2B5EF4-FFF2-40B4-BE49-F238E27FC236}">
                <a16:creationId xmlns:a16="http://schemas.microsoft.com/office/drawing/2014/main" id="{0E0D7B96-FE64-6242-B31D-A677D126625A}"/>
              </a:ext>
            </a:extLst>
          </p:cNvPr>
          <p:cNvSpPr txBox="1"/>
          <p:nvPr/>
        </p:nvSpPr>
        <p:spPr>
          <a:xfrm>
            <a:off x="6844063" y="11012664"/>
            <a:ext cx="625033" cy="338554"/>
          </a:xfrm>
          <a:prstGeom prst="rect">
            <a:avLst/>
          </a:prstGeom>
          <a:noFill/>
        </p:spPr>
        <p:txBody>
          <a:bodyPr wrap="square" rtlCol="0">
            <a:spAutoFit/>
          </a:bodyPr>
          <a:lstStyle/>
          <a:p>
            <a:r>
              <a:rPr lang="en-US" sz="1600" b="1">
                <a:latin typeface="Times New Roman" panose="02020603050405020304" pitchFamily="18" charset="0"/>
                <a:cs typeface="Times New Roman" panose="02020603050405020304" pitchFamily="18" charset="0"/>
              </a:rPr>
              <a:t>(d)</a:t>
            </a:r>
          </a:p>
        </p:txBody>
      </p:sp>
      <p:sp>
        <p:nvSpPr>
          <p:cNvPr id="38" name="TextBox 37">
            <a:extLst>
              <a:ext uri="{FF2B5EF4-FFF2-40B4-BE49-F238E27FC236}">
                <a16:creationId xmlns:a16="http://schemas.microsoft.com/office/drawing/2014/main" id="{5FC3513C-A1D0-2344-86A4-16EB8A93B8E8}"/>
              </a:ext>
            </a:extLst>
          </p:cNvPr>
          <p:cNvSpPr txBox="1"/>
          <p:nvPr/>
        </p:nvSpPr>
        <p:spPr>
          <a:xfrm>
            <a:off x="423631" y="11012664"/>
            <a:ext cx="625033" cy="338554"/>
          </a:xfrm>
          <a:prstGeom prst="rect">
            <a:avLst/>
          </a:prstGeom>
          <a:noFill/>
        </p:spPr>
        <p:txBody>
          <a:bodyPr wrap="square" rtlCol="0">
            <a:spAutoFit/>
          </a:bodyPr>
          <a:lstStyle/>
          <a:p>
            <a:r>
              <a:rPr lang="en-US" sz="1600" b="1">
                <a:latin typeface="Times New Roman" panose="02020603050405020304" pitchFamily="18" charset="0"/>
                <a:cs typeface="Times New Roman" panose="02020603050405020304" pitchFamily="18" charset="0"/>
              </a:rPr>
              <a:t>(c)</a:t>
            </a:r>
          </a:p>
        </p:txBody>
      </p:sp>
      <p:sp>
        <p:nvSpPr>
          <p:cNvPr id="26" name="Title 1">
            <a:extLst>
              <a:ext uri="{FF2B5EF4-FFF2-40B4-BE49-F238E27FC236}">
                <a16:creationId xmlns:a16="http://schemas.microsoft.com/office/drawing/2014/main" id="{A61FC085-2A6E-DC48-ADBD-D310690B5B13}"/>
              </a:ext>
            </a:extLst>
          </p:cNvPr>
          <p:cNvSpPr txBox="1">
            <a:spLocks/>
          </p:cNvSpPr>
          <p:nvPr/>
        </p:nvSpPr>
        <p:spPr>
          <a:xfrm>
            <a:off x="519177" y="225911"/>
            <a:ext cx="9237381" cy="925157"/>
          </a:xfrm>
          <a:prstGeom prst="rect">
            <a:avLst/>
          </a:prstGeom>
        </p:spPr>
        <p:txBody>
          <a:bodyPr anchor="ctr">
            <a:normAutofit/>
          </a:bodyPr>
          <a:lstStyle>
            <a:lvl1pPr algn="l" defTabSz="457200" rtl="0" eaLnBrk="1" latinLnBrk="0" hangingPunct="1">
              <a:spcBef>
                <a:spcPct val="0"/>
              </a:spcBef>
              <a:buNone/>
              <a:defRPr sz="2400" b="1" kern="1200">
                <a:solidFill>
                  <a:schemeClr val="bg1"/>
                </a:solidFill>
                <a:latin typeface="Arial" charset="0"/>
                <a:ea typeface="Arial" charset="0"/>
                <a:cs typeface="Arial" charset="0"/>
              </a:defRPr>
            </a:lvl1pPr>
          </a:lstStyle>
          <a:p>
            <a:r>
              <a:rPr lang="en-US"/>
              <a:t>Figure 5</a:t>
            </a:r>
          </a:p>
        </p:txBody>
      </p:sp>
      <p:grpSp>
        <p:nvGrpSpPr>
          <p:cNvPr id="3" name="Group 2">
            <a:extLst>
              <a:ext uri="{FF2B5EF4-FFF2-40B4-BE49-F238E27FC236}">
                <a16:creationId xmlns:a16="http://schemas.microsoft.com/office/drawing/2014/main" id="{0C94949D-B83B-F84C-AF05-1EEE08B1D5E4}"/>
              </a:ext>
            </a:extLst>
          </p:cNvPr>
          <p:cNvGrpSpPr/>
          <p:nvPr/>
        </p:nvGrpSpPr>
        <p:grpSpPr>
          <a:xfrm>
            <a:off x="539055" y="612755"/>
            <a:ext cx="10067847" cy="5154029"/>
            <a:chOff x="1048664" y="329383"/>
            <a:chExt cx="10067847" cy="5154029"/>
          </a:xfrm>
        </p:grpSpPr>
        <p:pic>
          <p:nvPicPr>
            <p:cNvPr id="4" name="Picture 3" descr="Chart&#10;&#10;Description automatically generated">
              <a:extLst>
                <a:ext uri="{FF2B5EF4-FFF2-40B4-BE49-F238E27FC236}">
                  <a16:creationId xmlns:a16="http://schemas.microsoft.com/office/drawing/2014/main" id="{3DE0F98B-D7A0-0448-BF58-FBB23ABAC3B0}"/>
                </a:ext>
              </a:extLst>
            </p:cNvPr>
            <p:cNvPicPr>
              <a:picLocks noChangeAspect="1"/>
            </p:cNvPicPr>
            <p:nvPr/>
          </p:nvPicPr>
          <p:blipFill>
            <a:blip r:embed="rId3"/>
            <a:stretch>
              <a:fillRect/>
            </a:stretch>
          </p:blipFill>
          <p:spPr>
            <a:xfrm>
              <a:off x="1162006" y="329383"/>
              <a:ext cx="9954505" cy="5154029"/>
            </a:xfrm>
            <a:prstGeom prst="rect">
              <a:avLst/>
            </a:prstGeom>
          </p:spPr>
        </p:pic>
        <p:sp>
          <p:nvSpPr>
            <p:cNvPr id="27" name="TextBox 26">
              <a:extLst>
                <a:ext uri="{FF2B5EF4-FFF2-40B4-BE49-F238E27FC236}">
                  <a16:creationId xmlns:a16="http://schemas.microsoft.com/office/drawing/2014/main" id="{3A5BE057-F8F4-114E-87F3-A1A3650C75F0}"/>
                </a:ext>
              </a:extLst>
            </p:cNvPr>
            <p:cNvSpPr txBox="1"/>
            <p:nvPr/>
          </p:nvSpPr>
          <p:spPr>
            <a:xfrm>
              <a:off x="6014514" y="4221856"/>
              <a:ext cx="625033" cy="307777"/>
            </a:xfrm>
            <a:prstGeom prst="rect">
              <a:avLst/>
            </a:prstGeom>
            <a:noFill/>
          </p:spPr>
          <p:txBody>
            <a:bodyPr wrap="square" rtlCol="0">
              <a:spAutoFit/>
            </a:bodyPr>
            <a:lstStyle/>
            <a:p>
              <a:r>
                <a:rPr lang="en-US" sz="1400" b="1">
                  <a:latin typeface="Times New Roman" panose="02020603050405020304" pitchFamily="18" charset="0"/>
                  <a:cs typeface="Times New Roman" panose="02020603050405020304" pitchFamily="18" charset="0"/>
                </a:rPr>
                <a:t>(b)</a:t>
              </a:r>
            </a:p>
          </p:txBody>
        </p:sp>
        <p:sp>
          <p:nvSpPr>
            <p:cNvPr id="28" name="TextBox 27">
              <a:extLst>
                <a:ext uri="{FF2B5EF4-FFF2-40B4-BE49-F238E27FC236}">
                  <a16:creationId xmlns:a16="http://schemas.microsoft.com/office/drawing/2014/main" id="{96D53B08-134A-8244-A644-41B4290AE7A3}"/>
                </a:ext>
              </a:extLst>
            </p:cNvPr>
            <p:cNvSpPr txBox="1"/>
            <p:nvPr/>
          </p:nvSpPr>
          <p:spPr>
            <a:xfrm>
              <a:off x="1048664" y="4221856"/>
              <a:ext cx="625033" cy="307777"/>
            </a:xfrm>
            <a:prstGeom prst="rect">
              <a:avLst/>
            </a:prstGeom>
            <a:noFill/>
          </p:spPr>
          <p:txBody>
            <a:bodyPr wrap="square" rtlCol="0">
              <a:spAutoFit/>
            </a:bodyPr>
            <a:lstStyle/>
            <a:p>
              <a:r>
                <a:rPr lang="en-US" sz="1400" b="1">
                  <a:latin typeface="Times New Roman" panose="02020603050405020304" pitchFamily="18" charset="0"/>
                  <a:cs typeface="Times New Roman" panose="02020603050405020304" pitchFamily="18" charset="0"/>
                </a:rPr>
                <a:t>(a)</a:t>
              </a:r>
            </a:p>
          </p:txBody>
        </p:sp>
      </p:grpSp>
    </p:spTree>
    <p:extLst>
      <p:ext uri="{BB962C8B-B14F-4D97-AF65-F5344CB8AC3E}">
        <p14:creationId xmlns:p14="http://schemas.microsoft.com/office/powerpoint/2010/main" val="886278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928B5-3878-EB46-B3D6-02C0E4149CDC}"/>
              </a:ext>
            </a:extLst>
          </p:cNvPr>
          <p:cNvSpPr>
            <a:spLocks noGrp="1"/>
          </p:cNvSpPr>
          <p:nvPr>
            <p:ph type="title"/>
          </p:nvPr>
        </p:nvSpPr>
        <p:spPr/>
        <p:txBody>
          <a:bodyPr/>
          <a:lstStyle/>
          <a:p>
            <a:r>
              <a:rPr lang="en-US"/>
              <a:t>Figure 6</a:t>
            </a:r>
          </a:p>
        </p:txBody>
      </p:sp>
      <p:pic>
        <p:nvPicPr>
          <p:cNvPr id="3" name="Picture 2" descr="Chart, surface chart&#10;&#10;Description automatically generated">
            <a:extLst>
              <a:ext uri="{FF2B5EF4-FFF2-40B4-BE49-F238E27FC236}">
                <a16:creationId xmlns:a16="http://schemas.microsoft.com/office/drawing/2014/main" id="{7883527D-952D-FD49-84CE-99058E32C079}"/>
              </a:ext>
            </a:extLst>
          </p:cNvPr>
          <p:cNvPicPr>
            <a:picLocks noChangeAspect="1"/>
          </p:cNvPicPr>
          <p:nvPr/>
        </p:nvPicPr>
        <p:blipFill rotWithShape="1">
          <a:blip r:embed="rId2"/>
          <a:srcRect t="7695"/>
          <a:stretch/>
        </p:blipFill>
        <p:spPr>
          <a:xfrm>
            <a:off x="589694" y="1250912"/>
            <a:ext cx="6038022" cy="5163207"/>
          </a:xfrm>
          <a:prstGeom prst="rect">
            <a:avLst/>
          </a:prstGeom>
        </p:spPr>
      </p:pic>
      <p:grpSp>
        <p:nvGrpSpPr>
          <p:cNvPr id="4" name="Group 3">
            <a:extLst>
              <a:ext uri="{FF2B5EF4-FFF2-40B4-BE49-F238E27FC236}">
                <a16:creationId xmlns:a16="http://schemas.microsoft.com/office/drawing/2014/main" id="{EFDA381C-283B-0544-B8D5-425C0DC0EFE3}"/>
              </a:ext>
            </a:extLst>
          </p:cNvPr>
          <p:cNvGrpSpPr/>
          <p:nvPr/>
        </p:nvGrpSpPr>
        <p:grpSpPr>
          <a:xfrm>
            <a:off x="6827893" y="1445536"/>
            <a:ext cx="4759674" cy="4748808"/>
            <a:chOff x="7395890" y="6605796"/>
            <a:chExt cx="4759674" cy="4748808"/>
          </a:xfrm>
        </p:grpSpPr>
        <p:pic>
          <p:nvPicPr>
            <p:cNvPr id="5" name="Picture 4" descr="Shape, circle&#10;&#10;Description automatically generated">
              <a:extLst>
                <a:ext uri="{FF2B5EF4-FFF2-40B4-BE49-F238E27FC236}">
                  <a16:creationId xmlns:a16="http://schemas.microsoft.com/office/drawing/2014/main" id="{ECB9E0E4-E432-9942-8464-0E54F386AF38}"/>
                </a:ext>
              </a:extLst>
            </p:cNvPr>
            <p:cNvPicPr>
              <a:picLocks noChangeAspect="1"/>
            </p:cNvPicPr>
            <p:nvPr/>
          </p:nvPicPr>
          <p:blipFill rotWithShape="1">
            <a:blip r:embed="rId3"/>
            <a:srcRect t="5705"/>
            <a:stretch/>
          </p:blipFill>
          <p:spPr>
            <a:xfrm>
              <a:off x="7395890" y="6663595"/>
              <a:ext cx="4759674" cy="4691009"/>
            </a:xfrm>
            <a:prstGeom prst="rect">
              <a:avLst/>
            </a:prstGeom>
          </p:spPr>
        </p:pic>
        <p:cxnSp>
          <p:nvCxnSpPr>
            <p:cNvPr id="6" name="Straight Connector 5">
              <a:extLst>
                <a:ext uri="{FF2B5EF4-FFF2-40B4-BE49-F238E27FC236}">
                  <a16:creationId xmlns:a16="http://schemas.microsoft.com/office/drawing/2014/main" id="{2E4BE632-3A7F-0F4A-A4E3-BAAF970410B1}"/>
                </a:ext>
              </a:extLst>
            </p:cNvPr>
            <p:cNvCxnSpPr>
              <a:cxnSpLocks/>
            </p:cNvCxnSpPr>
            <p:nvPr/>
          </p:nvCxnSpPr>
          <p:spPr>
            <a:xfrm rot="18900000" flipV="1">
              <a:off x="8880970" y="10915614"/>
              <a:ext cx="40085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958F655-CF31-4B42-80B0-D4ECA4623702}"/>
                </a:ext>
              </a:extLst>
            </p:cNvPr>
            <p:cNvSpPr txBox="1"/>
            <p:nvPr/>
          </p:nvSpPr>
          <p:spPr>
            <a:xfrm>
              <a:off x="8834694" y="8297970"/>
              <a:ext cx="609143" cy="338554"/>
            </a:xfrm>
            <a:prstGeom prst="rect">
              <a:avLst/>
            </a:prstGeom>
            <a:noFill/>
          </p:spPr>
          <p:txBody>
            <a:bodyPr wrap="square" rtlCol="0">
              <a:spAutoFit/>
            </a:bodyPr>
            <a:lstStyle/>
            <a:p>
              <a:r>
                <a:rPr lang="en-US" sz="1600" b="1">
                  <a:latin typeface="Times New Roman" panose="02020603050405020304" pitchFamily="18" charset="0"/>
                  <a:cs typeface="Times New Roman" panose="02020603050405020304" pitchFamily="18" charset="0"/>
                </a:rPr>
                <a:t>AoP</a:t>
              </a:r>
            </a:p>
          </p:txBody>
        </p:sp>
        <p:cxnSp>
          <p:nvCxnSpPr>
            <p:cNvPr id="8" name="Straight Arrow Connector 7">
              <a:extLst>
                <a:ext uri="{FF2B5EF4-FFF2-40B4-BE49-F238E27FC236}">
                  <a16:creationId xmlns:a16="http://schemas.microsoft.com/office/drawing/2014/main" id="{EC520D5D-A349-D840-9F87-0E13D524C0B2}"/>
                </a:ext>
              </a:extLst>
            </p:cNvPr>
            <p:cNvCxnSpPr>
              <a:cxnSpLocks/>
            </p:cNvCxnSpPr>
            <p:nvPr/>
          </p:nvCxnSpPr>
          <p:spPr>
            <a:xfrm rot="13500000" flipH="1" flipV="1">
              <a:off x="9244511" y="8735036"/>
              <a:ext cx="594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D436AAC-4D2F-F344-B153-32ABBA4E79A2}"/>
                    </a:ext>
                  </a:extLst>
                </p:cNvPr>
                <p:cNvSpPr txBox="1"/>
                <p:nvPr/>
              </p:nvSpPr>
              <p:spPr>
                <a:xfrm>
                  <a:off x="11706591" y="10769063"/>
                  <a:ext cx="125034"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Γ</m:t>
                        </m:r>
                      </m:oMath>
                    </m:oMathPara>
                  </a14:m>
                  <a:endParaRPr lang="en-US" sz="1600" b="0"/>
                </a:p>
              </p:txBody>
            </p:sp>
          </mc:Choice>
          <mc:Fallback>
            <p:sp>
              <p:nvSpPr>
                <p:cNvPr id="9" name="TextBox 8">
                  <a:extLst>
                    <a:ext uri="{FF2B5EF4-FFF2-40B4-BE49-F238E27FC236}">
                      <a16:creationId xmlns:a16="http://schemas.microsoft.com/office/drawing/2014/main" id="{5D436AAC-4D2F-F344-B153-32ABBA4E79A2}"/>
                    </a:ext>
                  </a:extLst>
                </p:cNvPr>
                <p:cNvSpPr txBox="1">
                  <a:spLocks noRot="1" noChangeAspect="1" noMove="1" noResize="1" noEditPoints="1" noAdjustHandles="1" noChangeArrowheads="1" noChangeShapeType="1" noTextEdit="1"/>
                </p:cNvSpPr>
                <p:nvPr/>
              </p:nvSpPr>
              <p:spPr>
                <a:xfrm>
                  <a:off x="11706591" y="10769063"/>
                  <a:ext cx="125034" cy="246221"/>
                </a:xfrm>
                <a:prstGeom prst="rect">
                  <a:avLst/>
                </a:prstGeom>
                <a:blipFill>
                  <a:blip r:embed="rId4"/>
                  <a:stretch>
                    <a:fillRect l="-41667" r="-33333" b="-15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3C471013-6833-5C48-8C41-81F87FFF12BF}"/>
                </a:ext>
              </a:extLst>
            </p:cNvPr>
            <p:cNvCxnSpPr>
              <a:cxnSpLocks/>
            </p:cNvCxnSpPr>
            <p:nvPr/>
          </p:nvCxnSpPr>
          <p:spPr>
            <a:xfrm rot="2700000" flipV="1">
              <a:off x="11399718" y="10669304"/>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A9F984-01FE-D846-891A-F99C98982185}"/>
                </a:ext>
              </a:extLst>
            </p:cNvPr>
            <p:cNvCxnSpPr>
              <a:cxnSpLocks/>
            </p:cNvCxnSpPr>
            <p:nvPr/>
          </p:nvCxnSpPr>
          <p:spPr>
            <a:xfrm rot="5400000">
              <a:off x="11609780" y="6963971"/>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15F921A-0522-9745-9356-7FC9AE18D863}"/>
                </a:ext>
              </a:extLst>
            </p:cNvPr>
            <p:cNvCxnSpPr>
              <a:cxnSpLocks/>
            </p:cNvCxnSpPr>
            <p:nvPr/>
          </p:nvCxnSpPr>
          <p:spPr>
            <a:xfrm>
              <a:off x="11755430" y="6817921"/>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D031747-B272-4C4D-BB64-A5F308DD97FF}"/>
                </a:ext>
              </a:extLst>
            </p:cNvPr>
            <p:cNvSpPr/>
            <p:nvPr/>
          </p:nvSpPr>
          <p:spPr>
            <a:xfrm rot="5400000" flipH="1">
              <a:off x="11641761" y="6578470"/>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4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2E97BD4D-39FD-2E48-A555-5A5D9616F8E6}"/>
                </a:ext>
              </a:extLst>
            </p:cNvPr>
            <p:cNvSpPr/>
            <p:nvPr/>
          </p:nvSpPr>
          <p:spPr>
            <a:xfrm rot="5400000" flipH="1">
              <a:off x="11272074" y="6956276"/>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4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A3A388FB-1170-D544-BC3C-A4063F01DF70}"/>
                </a:ext>
              </a:extLst>
            </p:cNvPr>
            <p:cNvSpPr txBox="1"/>
            <p:nvPr/>
          </p:nvSpPr>
          <p:spPr>
            <a:xfrm>
              <a:off x="9094194" y="10493732"/>
              <a:ext cx="1304242" cy="338554"/>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Ø152.4 mm</a:t>
              </a:r>
            </a:p>
          </p:txBody>
        </p:sp>
        <p:sp>
          <p:nvSpPr>
            <p:cNvPr id="16" name="Oval 15">
              <a:extLst>
                <a:ext uri="{FF2B5EF4-FFF2-40B4-BE49-F238E27FC236}">
                  <a16:creationId xmlns:a16="http://schemas.microsoft.com/office/drawing/2014/main" id="{DDE6FB08-7F38-3B45-A14A-FFD910FC6DFF}"/>
                </a:ext>
              </a:extLst>
            </p:cNvPr>
            <p:cNvSpPr/>
            <p:nvPr/>
          </p:nvSpPr>
          <p:spPr>
            <a:xfrm>
              <a:off x="9746315" y="8936569"/>
              <a:ext cx="55522" cy="555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E2756F1-ED09-0B40-914E-4CBDB8D70239}"/>
                </a:ext>
              </a:extLst>
            </p:cNvPr>
            <p:cNvSpPr txBox="1"/>
            <p:nvPr/>
          </p:nvSpPr>
          <p:spPr>
            <a:xfrm>
              <a:off x="10461992" y="9448265"/>
              <a:ext cx="958394" cy="246221"/>
            </a:xfrm>
            <a:prstGeom prst="rect">
              <a:avLst/>
            </a:prstGeom>
            <a:noFill/>
          </p:spPr>
          <p:txBody>
            <a:bodyPr wrap="square" lIns="0" tIns="0" rIns="0" bIns="0" rtlCol="0">
              <a:spAutoFit/>
            </a:bodyPr>
            <a:lstStyle/>
            <a:p>
              <a:r>
                <a:rPr lang="en-US" sz="1600">
                  <a:latin typeface="Times New Roman" panose="02020603050405020304" pitchFamily="18" charset="0"/>
                  <a:cs typeface="Times New Roman" panose="02020603050405020304" pitchFamily="18" charset="0"/>
                </a:rPr>
                <a:t>Ø31.8 mm</a:t>
              </a:r>
            </a:p>
          </p:txBody>
        </p:sp>
        <p:cxnSp>
          <p:nvCxnSpPr>
            <p:cNvPr id="18" name="Straight Connector 17">
              <a:extLst>
                <a:ext uri="{FF2B5EF4-FFF2-40B4-BE49-F238E27FC236}">
                  <a16:creationId xmlns:a16="http://schemas.microsoft.com/office/drawing/2014/main" id="{E098CDD2-20F1-FA41-B9CA-9F5CEEC36ECC}"/>
                </a:ext>
              </a:extLst>
            </p:cNvPr>
            <p:cNvCxnSpPr>
              <a:cxnSpLocks/>
            </p:cNvCxnSpPr>
            <p:nvPr/>
          </p:nvCxnSpPr>
          <p:spPr>
            <a:xfrm rot="2700000" flipV="1">
              <a:off x="10155119" y="9373907"/>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ABB21B7-DEA0-B347-921F-3D7C25B1FF7C}"/>
              </a:ext>
            </a:extLst>
          </p:cNvPr>
          <p:cNvSpPr txBox="1"/>
          <p:nvPr/>
        </p:nvSpPr>
        <p:spPr>
          <a:xfrm>
            <a:off x="6696431" y="5986411"/>
            <a:ext cx="625033" cy="307777"/>
          </a:xfrm>
          <a:prstGeom prst="rect">
            <a:avLst/>
          </a:prstGeom>
          <a:noFill/>
        </p:spPr>
        <p:txBody>
          <a:bodyPr wrap="square" rtlCol="0">
            <a:spAutoFit/>
          </a:bodyPr>
          <a:lstStyle/>
          <a:p>
            <a:r>
              <a:rPr lang="en-US" sz="1400" b="1">
                <a:latin typeface="Times New Roman" panose="02020603050405020304" pitchFamily="18" charset="0"/>
                <a:cs typeface="Times New Roman" panose="02020603050405020304" pitchFamily="18" charset="0"/>
              </a:rPr>
              <a:t>(b)</a:t>
            </a:r>
          </a:p>
        </p:txBody>
      </p:sp>
      <p:sp>
        <p:nvSpPr>
          <p:cNvPr id="20" name="TextBox 19">
            <a:extLst>
              <a:ext uri="{FF2B5EF4-FFF2-40B4-BE49-F238E27FC236}">
                <a16:creationId xmlns:a16="http://schemas.microsoft.com/office/drawing/2014/main" id="{C80D9072-9526-694C-89CD-664F68D50A9D}"/>
              </a:ext>
            </a:extLst>
          </p:cNvPr>
          <p:cNvSpPr txBox="1"/>
          <p:nvPr/>
        </p:nvSpPr>
        <p:spPr>
          <a:xfrm>
            <a:off x="1180399" y="5986411"/>
            <a:ext cx="625033" cy="307777"/>
          </a:xfrm>
          <a:prstGeom prst="rect">
            <a:avLst/>
          </a:prstGeom>
          <a:noFill/>
        </p:spPr>
        <p:txBody>
          <a:bodyPr wrap="square" rtlCol="0">
            <a:spAutoFit/>
          </a:bodyPr>
          <a:lstStyle/>
          <a:p>
            <a:r>
              <a:rPr lang="en-US" sz="1400" b="1">
                <a:latin typeface="Times New Roman" panose="02020603050405020304" pitchFamily="18" charset="0"/>
                <a:cs typeface="Times New Roman" panose="02020603050405020304" pitchFamily="18" charset="0"/>
              </a:rPr>
              <a:t>(a)</a:t>
            </a:r>
          </a:p>
        </p:txBody>
      </p:sp>
    </p:spTree>
    <p:extLst>
      <p:ext uri="{BB962C8B-B14F-4D97-AF65-F5344CB8AC3E}">
        <p14:creationId xmlns:p14="http://schemas.microsoft.com/office/powerpoint/2010/main" val="3555623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7F2376-F903-440F-96AE-254DA8F64799}"/>
              </a:ext>
            </a:extLst>
          </p:cNvPr>
          <p:cNvSpPr>
            <a:spLocks noGrp="1"/>
          </p:cNvSpPr>
          <p:nvPr>
            <p:ph type="title"/>
          </p:nvPr>
        </p:nvSpPr>
        <p:spPr>
          <a:xfrm>
            <a:off x="1145992" y="2703086"/>
            <a:ext cx="9730359" cy="1451828"/>
          </a:xfrm>
        </p:spPr>
        <p:txBody>
          <a:bodyPr>
            <a:normAutofit fontScale="90000"/>
          </a:bodyPr>
          <a:lstStyle/>
          <a:p>
            <a:pPr algn="r"/>
            <a:r>
              <a:rPr lang="en-US"/>
              <a:t>"There is nothing more fulfilling than to serve your country and your fellow citizens and to do it well.”</a:t>
            </a:r>
            <a:br>
              <a:rPr lang="en-US"/>
            </a:br>
            <a:r>
              <a:rPr lang="en-US"/>
              <a:t>– Pres. George H.W. Bush</a:t>
            </a:r>
          </a:p>
        </p:txBody>
      </p:sp>
      <p:sp>
        <p:nvSpPr>
          <p:cNvPr id="4" name="Rectangle 3">
            <a:extLst>
              <a:ext uri="{FF2B5EF4-FFF2-40B4-BE49-F238E27FC236}">
                <a16:creationId xmlns:a16="http://schemas.microsoft.com/office/drawing/2014/main" id="{3D73BE8D-D87C-4F1A-80C0-0E3808E19130}"/>
              </a:ext>
            </a:extLst>
          </p:cNvPr>
          <p:cNvSpPr/>
          <p:nvPr/>
        </p:nvSpPr>
        <p:spPr>
          <a:xfrm>
            <a:off x="6353750" y="4812683"/>
            <a:ext cx="4996434" cy="1668214"/>
          </a:xfrm>
          <a:prstGeom prst="rect">
            <a:avLst/>
          </a:prstGeom>
        </p:spPr>
        <p:txBody>
          <a:bodyPr wrap="square">
            <a:spAutoFit/>
          </a:bodyPr>
          <a:lstStyle/>
          <a:p>
            <a:pPr>
              <a:lnSpc>
                <a:spcPct val="150000"/>
              </a:lnSpc>
            </a:pPr>
            <a:r>
              <a:rPr lang="en-US" sz="1400" b="1">
                <a:solidFill>
                  <a:schemeClr val="bg1"/>
                </a:solidFill>
              </a:rPr>
              <a:t>Contact Information:</a:t>
            </a:r>
            <a:br>
              <a:rPr lang="en-US" sz="1400" b="1">
                <a:solidFill>
                  <a:schemeClr val="bg1"/>
                </a:solidFill>
              </a:rPr>
            </a:br>
            <a:r>
              <a:rPr lang="en-US" sz="1400" b="1" u="sng">
                <a:solidFill>
                  <a:schemeClr val="bg1"/>
                </a:solidFill>
              </a:rPr>
              <a:t>Director</a:t>
            </a:r>
            <a:r>
              <a:rPr lang="en-US" sz="1400" b="1">
                <a:solidFill>
                  <a:schemeClr val="bg1"/>
                </a:solidFill>
              </a:rPr>
              <a:t>				</a:t>
            </a:r>
            <a:r>
              <a:rPr lang="en-US" sz="1400" b="1" u="sng">
                <a:solidFill>
                  <a:schemeClr val="bg1"/>
                </a:solidFill>
              </a:rPr>
              <a:t>Manager</a:t>
            </a:r>
          </a:p>
          <a:p>
            <a:pPr>
              <a:lnSpc>
                <a:spcPct val="150000"/>
              </a:lnSpc>
            </a:pPr>
            <a:r>
              <a:rPr lang="en-US" sz="1400">
                <a:solidFill>
                  <a:schemeClr val="bg1"/>
                </a:solidFill>
              </a:rPr>
              <a:t>Dr. Tom Lacy, MEEN			Dr. Raj Kota, BCDC</a:t>
            </a:r>
          </a:p>
          <a:p>
            <a:pPr>
              <a:lnSpc>
                <a:spcPct val="150000"/>
              </a:lnSpc>
            </a:pPr>
            <a:r>
              <a:rPr lang="en-US" sz="1400">
                <a:solidFill>
                  <a:schemeClr val="bg1"/>
                </a:solidFill>
              </a:rPr>
              <a:t>TELacyJr@TAMU.edu 			</a:t>
            </a:r>
            <a:r>
              <a:rPr lang="en-US" sz="1400">
                <a:solidFill>
                  <a:schemeClr val="bg1"/>
                </a:solidFill>
                <a:hlinkClick r:id="rId2">
                  <a:extLst>
                    <a:ext uri="{A12FA001-AC4F-418D-AE19-62706E023703}">
                      <ahyp:hlinkClr xmlns:ahyp="http://schemas.microsoft.com/office/drawing/2018/hyperlinkcolor" val="tx"/>
                    </a:ext>
                  </a:extLst>
                </a:hlinkClick>
              </a:rPr>
              <a:t>KKRaj@TAMU.edu</a:t>
            </a:r>
            <a:r>
              <a:rPr lang="en-US" sz="1400">
                <a:solidFill>
                  <a:schemeClr val="bg1"/>
                </a:solidFill>
              </a:rPr>
              <a:t> </a:t>
            </a:r>
          </a:p>
          <a:p>
            <a:pPr>
              <a:lnSpc>
                <a:spcPct val="150000"/>
              </a:lnSpc>
            </a:pPr>
            <a:r>
              <a:rPr lang="en-US" sz="1400">
                <a:solidFill>
                  <a:schemeClr val="bg1"/>
                </a:solidFill>
              </a:rPr>
              <a:t>(662) 948-9213 (cell)			(662) 617-9196 (cell)</a:t>
            </a:r>
          </a:p>
        </p:txBody>
      </p:sp>
      <p:grpSp>
        <p:nvGrpSpPr>
          <p:cNvPr id="5" name="Group 4">
            <a:extLst>
              <a:ext uri="{FF2B5EF4-FFF2-40B4-BE49-F238E27FC236}">
                <a16:creationId xmlns:a16="http://schemas.microsoft.com/office/drawing/2014/main" id="{D1F5DBB7-6D46-46BA-932B-F4E20F1D9ECC}"/>
              </a:ext>
            </a:extLst>
          </p:cNvPr>
          <p:cNvGrpSpPr/>
          <p:nvPr/>
        </p:nvGrpSpPr>
        <p:grpSpPr>
          <a:xfrm>
            <a:off x="461928" y="247611"/>
            <a:ext cx="11426127" cy="778552"/>
            <a:chOff x="390525" y="5714961"/>
            <a:chExt cx="11426127" cy="778552"/>
          </a:xfrm>
        </p:grpSpPr>
        <p:sp>
          <p:nvSpPr>
            <p:cNvPr id="6" name="Rectangle 5">
              <a:extLst>
                <a:ext uri="{FF2B5EF4-FFF2-40B4-BE49-F238E27FC236}">
                  <a16:creationId xmlns:a16="http://schemas.microsoft.com/office/drawing/2014/main" id="{0922412E-8C73-4BCA-AC1B-FB530FBC7AA3}"/>
                </a:ext>
              </a:extLst>
            </p:cNvPr>
            <p:cNvSpPr/>
            <p:nvPr/>
          </p:nvSpPr>
          <p:spPr>
            <a:xfrm>
              <a:off x="390525" y="5736066"/>
              <a:ext cx="11426127" cy="736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AD4FB0-E946-49AC-B3C3-B6C8C766344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74992" y="5736066"/>
              <a:ext cx="835260" cy="736342"/>
            </a:xfrm>
            <a:prstGeom prst="rect">
              <a:avLst/>
            </a:prstGeom>
          </p:spPr>
        </p:pic>
        <p:pic>
          <p:nvPicPr>
            <p:cNvPr id="8" name="Picture 7">
              <a:extLst>
                <a:ext uri="{FF2B5EF4-FFF2-40B4-BE49-F238E27FC236}">
                  <a16:creationId xmlns:a16="http://schemas.microsoft.com/office/drawing/2014/main" id="{36B44C0A-DEA7-4BEE-81E1-C7937944852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4589" y="5776901"/>
              <a:ext cx="489179" cy="654672"/>
            </a:xfrm>
            <a:prstGeom prst="rect">
              <a:avLst/>
            </a:prstGeom>
          </p:spPr>
        </p:pic>
        <p:pic>
          <p:nvPicPr>
            <p:cNvPr id="9" name="Picture 8">
              <a:extLst>
                <a:ext uri="{FF2B5EF4-FFF2-40B4-BE49-F238E27FC236}">
                  <a16:creationId xmlns:a16="http://schemas.microsoft.com/office/drawing/2014/main" id="{73CB08F4-C00E-4D71-ACED-6B34633A957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607790" y="5783654"/>
              <a:ext cx="1100271" cy="641167"/>
            </a:xfrm>
            <a:prstGeom prst="rect">
              <a:avLst/>
            </a:prstGeom>
          </p:spPr>
        </p:pic>
        <p:pic>
          <p:nvPicPr>
            <p:cNvPr id="10" name="Picture 9">
              <a:extLst>
                <a:ext uri="{FF2B5EF4-FFF2-40B4-BE49-F238E27FC236}">
                  <a16:creationId xmlns:a16="http://schemas.microsoft.com/office/drawing/2014/main" id="{983FC56B-F1C0-4BE1-B15F-91F4D9E2F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12359" y="5714961"/>
              <a:ext cx="715140" cy="778552"/>
            </a:xfrm>
            <a:prstGeom prst="rect">
              <a:avLst/>
            </a:prstGeom>
          </p:spPr>
        </p:pic>
        <p:pic>
          <p:nvPicPr>
            <p:cNvPr id="11" name="Picture 10">
              <a:extLst>
                <a:ext uri="{FF2B5EF4-FFF2-40B4-BE49-F238E27FC236}">
                  <a16:creationId xmlns:a16="http://schemas.microsoft.com/office/drawing/2014/main" id="{72B76475-301F-4ACF-8CBD-122A0E5CE85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54274" y="5751772"/>
              <a:ext cx="680906" cy="704931"/>
            </a:xfrm>
            <a:prstGeom prst="rect">
              <a:avLst/>
            </a:prstGeom>
          </p:spPr>
        </p:pic>
        <p:pic>
          <p:nvPicPr>
            <p:cNvPr id="12" name="Picture 11">
              <a:extLst>
                <a:ext uri="{FF2B5EF4-FFF2-40B4-BE49-F238E27FC236}">
                  <a16:creationId xmlns:a16="http://schemas.microsoft.com/office/drawing/2014/main" id="{6DDB2547-8C68-46DC-8731-3C22CEBE826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80365" y="5757854"/>
              <a:ext cx="687972" cy="692767"/>
            </a:xfrm>
            <a:prstGeom prst="rect">
              <a:avLst/>
            </a:prstGeom>
            <a:noFill/>
            <a:effectLst/>
          </p:spPr>
        </p:pic>
        <p:pic>
          <p:nvPicPr>
            <p:cNvPr id="13" name="Picture 12">
              <a:extLst>
                <a:ext uri="{FF2B5EF4-FFF2-40B4-BE49-F238E27FC236}">
                  <a16:creationId xmlns:a16="http://schemas.microsoft.com/office/drawing/2014/main" id="{CD9C3CEF-0090-43AE-8D54-7D8AE171335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1521" y="5757346"/>
              <a:ext cx="673252" cy="693782"/>
            </a:xfrm>
            <a:prstGeom prst="rect">
              <a:avLst/>
            </a:prstGeom>
          </p:spPr>
        </p:pic>
        <p:pic>
          <p:nvPicPr>
            <p:cNvPr id="14" name="Picture 13">
              <a:extLst>
                <a:ext uri="{FF2B5EF4-FFF2-40B4-BE49-F238E27FC236}">
                  <a16:creationId xmlns:a16="http://schemas.microsoft.com/office/drawing/2014/main" id="{ABAE30DD-020A-4693-8D4F-4B4FAFAA274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330863" y="5848650"/>
              <a:ext cx="1003366" cy="511174"/>
            </a:xfrm>
            <a:prstGeom prst="rect">
              <a:avLst/>
            </a:prstGeom>
          </p:spPr>
        </p:pic>
        <p:pic>
          <p:nvPicPr>
            <p:cNvPr id="15" name="Picture 14">
              <a:extLst>
                <a:ext uri="{FF2B5EF4-FFF2-40B4-BE49-F238E27FC236}">
                  <a16:creationId xmlns:a16="http://schemas.microsoft.com/office/drawing/2014/main" id="{6C0377A5-9641-4418-B130-AD8FBB156B83}"/>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752083" y="5843917"/>
              <a:ext cx="584260" cy="520640"/>
            </a:xfrm>
            <a:prstGeom prst="rect">
              <a:avLst/>
            </a:prstGeom>
          </p:spPr>
        </p:pic>
        <p:pic>
          <p:nvPicPr>
            <p:cNvPr id="16" name="Picture 15">
              <a:extLst>
                <a:ext uri="{FF2B5EF4-FFF2-40B4-BE49-F238E27FC236}">
                  <a16:creationId xmlns:a16="http://schemas.microsoft.com/office/drawing/2014/main" id="{74297DAE-D6A1-4751-92F3-7018F563872E}"/>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5588795" y="5759929"/>
              <a:ext cx="542175" cy="688616"/>
            </a:xfrm>
            <a:prstGeom prst="rect">
              <a:avLst/>
            </a:prstGeom>
          </p:spPr>
        </p:pic>
        <p:pic>
          <p:nvPicPr>
            <p:cNvPr id="17" name="Picture 16">
              <a:extLst>
                <a:ext uri="{FF2B5EF4-FFF2-40B4-BE49-F238E27FC236}">
                  <a16:creationId xmlns:a16="http://schemas.microsoft.com/office/drawing/2014/main" id="{F54ED0AF-9916-4093-9631-57FAD6749AAE}"/>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7779202" y="5764224"/>
              <a:ext cx="687972" cy="680027"/>
            </a:xfrm>
            <a:prstGeom prst="rect">
              <a:avLst/>
            </a:prstGeom>
            <a:noFill/>
          </p:spPr>
        </p:pic>
        <p:pic>
          <p:nvPicPr>
            <p:cNvPr id="18" name="Picture 17" descr="Qr code&#10;&#10;Description automatically generated with medium confidence">
              <a:extLst>
                <a:ext uri="{FF2B5EF4-FFF2-40B4-BE49-F238E27FC236}">
                  <a16:creationId xmlns:a16="http://schemas.microsoft.com/office/drawing/2014/main" id="{5F1A5660-C9EC-473B-96AF-3E2D033E0A98}"/>
                </a:ext>
              </a:extLst>
            </p:cNvPr>
            <p:cNvPicPr>
              <a:picLocks noChangeAspect="1"/>
            </p:cNvPicPr>
            <p:nvPr/>
          </p:nvPicPr>
          <p:blipFill rotWithShape="1">
            <a:blip r:embed="rId14"/>
            <a:srcRect t="51462"/>
            <a:stretch/>
          </p:blipFill>
          <p:spPr>
            <a:xfrm>
              <a:off x="8511196" y="5918806"/>
              <a:ext cx="1775641" cy="370863"/>
            </a:xfrm>
            <a:prstGeom prst="rect">
              <a:avLst/>
            </a:prstGeom>
          </p:spPr>
        </p:pic>
      </p:grpSp>
    </p:spTree>
    <p:extLst>
      <p:ext uri="{BB962C8B-B14F-4D97-AF65-F5344CB8AC3E}">
        <p14:creationId xmlns:p14="http://schemas.microsoft.com/office/powerpoint/2010/main" val="366012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a:t>6/8 Meeting</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2677656"/>
          </a:xfrm>
          <a:prstGeom prst="rect">
            <a:avLst/>
          </a:prstGeom>
          <a:noFill/>
        </p:spPr>
        <p:txBody>
          <a:bodyPr wrap="square" rtlCol="0">
            <a:spAutoFit/>
          </a:bodyPr>
          <a:lstStyle/>
          <a:p>
            <a:pPr marL="342900" indent="-342900">
              <a:buFont typeface="Arial" panose="020B0604020202020204" pitchFamily="34" charset="0"/>
              <a:buChar char="•"/>
            </a:pPr>
            <a:r>
              <a:rPr lang="en-US">
                <a:solidFill>
                  <a:srgbClr val="000000"/>
                </a:solidFill>
                <a:latin typeface="Segoe UI" panose="020B0502040204020203" pitchFamily="34" charset="0"/>
              </a:rPr>
              <a:t>lit review (ongoing)</a:t>
            </a:r>
          </a:p>
          <a:p>
            <a:pPr marL="952393" lvl="1" indent="-342900">
              <a:buFont typeface="Arial" panose="020B0604020202020204" pitchFamily="34" charset="0"/>
              <a:buChar char="•"/>
            </a:pPr>
            <a:r>
              <a:rPr lang="en-US">
                <a:solidFill>
                  <a:srgbClr val="000000"/>
                </a:solidFill>
                <a:latin typeface="Segoe UI" panose="020B0502040204020203" pitchFamily="34" charset="0"/>
              </a:rPr>
              <a:t>collected some articles to review, found some good info to cite for the statements I made in the paper</a:t>
            </a:r>
          </a:p>
          <a:p>
            <a:pPr marL="952393" lvl="1" indent="-342900">
              <a:buFont typeface="Arial" panose="020B0604020202020204" pitchFamily="34" charset="0"/>
              <a:buChar char="•"/>
            </a:pPr>
            <a:r>
              <a:rPr lang="en-US">
                <a:solidFill>
                  <a:srgbClr val="000000"/>
                </a:solidFill>
                <a:latin typeface="Segoe UI" panose="020B0502040204020203" pitchFamily="34" charset="0"/>
              </a:rPr>
              <a:t>organized Mendeley</a:t>
            </a:r>
          </a:p>
          <a:p>
            <a:pPr marL="342900" indent="-342900">
              <a:buFont typeface="Arial" panose="020B0604020202020204" pitchFamily="34" charset="0"/>
              <a:buChar char="•"/>
            </a:pPr>
            <a:r>
              <a:rPr lang="en-US">
                <a:solidFill>
                  <a:srgbClr val="000000"/>
                </a:solidFill>
                <a:latin typeface="Segoe UI" panose="020B0502040204020203" pitchFamily="34" charset="0"/>
              </a:rPr>
              <a:t>figures for paper</a:t>
            </a:r>
          </a:p>
          <a:p>
            <a:pPr marL="952393" lvl="1" indent="-342900">
              <a:buFont typeface="Arial" panose="020B0604020202020204" pitchFamily="34" charset="0"/>
              <a:buChar char="•"/>
            </a:pPr>
            <a:r>
              <a:rPr lang="en-US">
                <a:solidFill>
                  <a:srgbClr val="000000"/>
                </a:solidFill>
                <a:latin typeface="Segoe UI" panose="020B0502040204020203" pitchFamily="34" charset="0"/>
              </a:rPr>
              <a:t>give feedback (done)</a:t>
            </a:r>
          </a:p>
          <a:p>
            <a:pPr marL="952393" lvl="1" indent="-342900">
              <a:buFont typeface="Arial" panose="020B0604020202020204" pitchFamily="34" charset="0"/>
              <a:buChar char="•"/>
            </a:pPr>
            <a:r>
              <a:rPr lang="en-US">
                <a:solidFill>
                  <a:srgbClr val="000000"/>
                </a:solidFill>
                <a:latin typeface="Segoe UI" panose="020B0502040204020203" pitchFamily="34" charset="0"/>
              </a:rPr>
              <a:t>make changes (ongoing)</a:t>
            </a:r>
          </a:p>
        </p:txBody>
      </p:sp>
    </p:spTree>
    <p:extLst>
      <p:ext uri="{BB962C8B-B14F-4D97-AF65-F5344CB8AC3E}">
        <p14:creationId xmlns:p14="http://schemas.microsoft.com/office/powerpoint/2010/main" val="372041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a:t>6/15 Meeting</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1938992"/>
          </a:xfrm>
          <a:prstGeom prst="rect">
            <a:avLst/>
          </a:prstGeom>
          <a:noFill/>
        </p:spPr>
        <p:txBody>
          <a:bodyPr wrap="square" rtlCol="0">
            <a:spAutoFit/>
          </a:bodyPr>
          <a:lstStyle/>
          <a:p>
            <a:pPr marL="342900" indent="-342900">
              <a:buFont typeface="Arial" panose="020B0604020202020204" pitchFamily="34" charset="0"/>
              <a:buChar char="•"/>
            </a:pPr>
            <a:r>
              <a:rPr lang="en-US">
                <a:solidFill>
                  <a:srgbClr val="000000"/>
                </a:solidFill>
                <a:latin typeface="Segoe UI" panose="020B0502040204020203" pitchFamily="34" charset="0"/>
              </a:rPr>
              <a:t>examine paper content and determine which figures are appropriate</a:t>
            </a:r>
          </a:p>
          <a:p>
            <a:pPr marL="342900" indent="-342900">
              <a:buFont typeface="Arial" panose="020B0604020202020204" pitchFamily="34" charset="0"/>
              <a:buChar char="•"/>
            </a:pPr>
            <a:r>
              <a:rPr lang="en-US">
                <a:solidFill>
                  <a:srgbClr val="000000"/>
                </a:solidFill>
                <a:latin typeface="Segoe UI" panose="020B0502040204020203" pitchFamily="34" charset="0"/>
              </a:rPr>
              <a:t>	thesis content vs journal paper</a:t>
            </a:r>
          </a:p>
          <a:p>
            <a:pPr marL="342900" indent="-342900">
              <a:buFont typeface="Arial" panose="020B0604020202020204" pitchFamily="34" charset="0"/>
              <a:buChar char="•"/>
            </a:pPr>
            <a:r>
              <a:rPr lang="en-US">
                <a:solidFill>
                  <a:srgbClr val="000000"/>
                </a:solidFill>
                <a:latin typeface="Segoe UI" panose="020B0502040204020203" pitchFamily="34" charset="0"/>
              </a:rPr>
              <a:t>think of a better term for sabot stripper</a:t>
            </a:r>
          </a:p>
          <a:p>
            <a:pPr marL="952393" lvl="1" indent="-342900">
              <a:buFont typeface="Arial" panose="020B0604020202020204" pitchFamily="34" charset="0"/>
              <a:buChar char="•"/>
            </a:pPr>
            <a:r>
              <a:rPr lang="en-US">
                <a:solidFill>
                  <a:srgbClr val="000000"/>
                </a:solidFill>
                <a:latin typeface="Segoe UI" panose="020B0502040204020203" pitchFamily="34" charset="0"/>
              </a:rPr>
              <a:t>literature refers to it as sabot stripper/sabot stripper plate</a:t>
            </a:r>
          </a:p>
          <a:p>
            <a:pPr marL="952393" lvl="1" indent="-342900">
              <a:buFont typeface="Arial" panose="020B0604020202020204" pitchFamily="34" charset="0"/>
              <a:buChar char="•"/>
            </a:pPr>
            <a:r>
              <a:rPr lang="en-US">
                <a:solidFill>
                  <a:srgbClr val="000000"/>
                </a:solidFill>
                <a:latin typeface="Segoe UI" panose="020B0502040204020203" pitchFamily="34" charset="0"/>
              </a:rPr>
              <a:t>opportunity to rename it something cool</a:t>
            </a:r>
          </a:p>
        </p:txBody>
      </p:sp>
    </p:spTree>
    <p:extLst>
      <p:ext uri="{BB962C8B-B14F-4D97-AF65-F5344CB8AC3E}">
        <p14:creationId xmlns:p14="http://schemas.microsoft.com/office/powerpoint/2010/main" val="413574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25A-FF55-4983-B1A0-F7DAEC3E2B27}"/>
              </a:ext>
            </a:extLst>
          </p:cNvPr>
          <p:cNvSpPr>
            <a:spLocks noGrp="1"/>
          </p:cNvSpPr>
          <p:nvPr>
            <p:ph type="title"/>
          </p:nvPr>
        </p:nvSpPr>
        <p:spPr/>
        <p:txBody>
          <a:bodyPr/>
          <a:lstStyle/>
          <a:p>
            <a:r>
              <a:rPr lang="en-US"/>
              <a:t>Future/TODO</a:t>
            </a:r>
          </a:p>
        </p:txBody>
      </p:sp>
      <p:sp>
        <p:nvSpPr>
          <p:cNvPr id="3" name="TextBox 2">
            <a:extLst>
              <a:ext uri="{FF2B5EF4-FFF2-40B4-BE49-F238E27FC236}">
                <a16:creationId xmlns:a16="http://schemas.microsoft.com/office/drawing/2014/main" id="{7869C401-A3D5-4098-8A7F-8D4B74ED58A9}"/>
              </a:ext>
            </a:extLst>
          </p:cNvPr>
          <p:cNvSpPr txBox="1"/>
          <p:nvPr/>
        </p:nvSpPr>
        <p:spPr>
          <a:xfrm>
            <a:off x="397565" y="1603513"/>
            <a:ext cx="11211339" cy="2677656"/>
          </a:xfrm>
          <a:prstGeom prst="rect">
            <a:avLst/>
          </a:prstGeom>
          <a:noFill/>
        </p:spPr>
        <p:txBody>
          <a:bodyPr wrap="square" rtlCol="0">
            <a:spAutoFit/>
          </a:bodyPr>
          <a:lstStyle/>
          <a:p>
            <a:pPr marL="342900" indent="-342900">
              <a:buFont typeface="Arial" panose="020B0604020202020204" pitchFamily="34" charset="0"/>
              <a:buChar char="•"/>
            </a:pPr>
            <a:r>
              <a:rPr lang="en-US">
                <a:solidFill>
                  <a:srgbClr val="000000"/>
                </a:solidFill>
                <a:latin typeface="Segoe UI" panose="020B0502040204020203" pitchFamily="34" charset="0"/>
              </a:rPr>
              <a:t>3D scan/measure 10/6/4 mm sabots to find center of mass for rotation arguments (TODO)</a:t>
            </a:r>
          </a:p>
          <a:p>
            <a:pPr marL="342900" indent="-342900">
              <a:buFont typeface="Arial" panose="020B0604020202020204" pitchFamily="34" charset="0"/>
              <a:buChar char="•"/>
            </a:pPr>
            <a:r>
              <a:rPr lang="en-US">
                <a:solidFill>
                  <a:srgbClr val="000000"/>
                </a:solidFill>
                <a:latin typeface="Segoe UI" panose="020B0502040204020203" pitchFamily="34" charset="0"/>
              </a:rPr>
              <a:t>add in more analysis to the paper based on lit review / further investigation (TODO)</a:t>
            </a:r>
          </a:p>
          <a:p>
            <a:endParaRPr lang="en-US">
              <a:solidFill>
                <a:srgbClr val="000000"/>
              </a:solidFill>
              <a:latin typeface="Segoe UI" panose="020B0502040204020203" pitchFamily="34" charset="0"/>
            </a:endParaRPr>
          </a:p>
          <a:p>
            <a:endParaRPr lang="en-US">
              <a:solidFill>
                <a:srgbClr val="000000"/>
              </a:solidFill>
              <a:latin typeface="Segoe UI" panose="020B0502040204020203" pitchFamily="34" charset="0"/>
            </a:endParaRPr>
          </a:p>
          <a:p>
            <a:endParaRPr lang="en-US">
              <a:solidFill>
                <a:srgbClr val="000000"/>
              </a:solidFill>
              <a:latin typeface="Segoe UI" panose="020B0502040204020203" pitchFamily="34" charset="0"/>
            </a:endParaRPr>
          </a:p>
        </p:txBody>
      </p:sp>
    </p:spTree>
    <p:extLst>
      <p:ext uri="{BB962C8B-B14F-4D97-AF65-F5344CB8AC3E}">
        <p14:creationId xmlns:p14="http://schemas.microsoft.com/office/powerpoint/2010/main" val="1074745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464B-BA41-1A4D-99D0-8BE7DEE988F3}"/>
              </a:ext>
            </a:extLst>
          </p:cNvPr>
          <p:cNvSpPr>
            <a:spLocks noGrp="1"/>
          </p:cNvSpPr>
          <p:nvPr>
            <p:ph type="title"/>
          </p:nvPr>
        </p:nvSpPr>
        <p:spPr/>
        <p:txBody>
          <a:bodyPr/>
          <a:lstStyle/>
          <a:p>
            <a:r>
              <a:rPr lang="en-US"/>
              <a:t>Figure 1</a:t>
            </a:r>
          </a:p>
        </p:txBody>
      </p:sp>
      <p:sp>
        <p:nvSpPr>
          <p:cNvPr id="50" name="Rectangle 49">
            <a:extLst>
              <a:ext uri="{FF2B5EF4-FFF2-40B4-BE49-F238E27FC236}">
                <a16:creationId xmlns:a16="http://schemas.microsoft.com/office/drawing/2014/main" id="{C2E3DB7A-5C41-2441-ADA5-A69CBAA1E7C5}"/>
              </a:ext>
            </a:extLst>
          </p:cNvPr>
          <p:cNvSpPr/>
          <p:nvPr/>
        </p:nvSpPr>
        <p:spPr>
          <a:xfrm rot="5400000">
            <a:off x="5375658" y="2489424"/>
            <a:ext cx="545216"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1</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The two-stage light gas gun (2SLGG), with necessary dimensions, located in the TAMU HVI Laboratory. The key components of concern in this work are the muzzle, blast tank, and sabot stopping plate (SSP). </a:t>
            </a:r>
          </a:p>
        </p:txBody>
      </p:sp>
      <p:grpSp>
        <p:nvGrpSpPr>
          <p:cNvPr id="27" name="Group 26">
            <a:extLst>
              <a:ext uri="{FF2B5EF4-FFF2-40B4-BE49-F238E27FC236}">
                <a16:creationId xmlns:a16="http://schemas.microsoft.com/office/drawing/2014/main" id="{F724F859-BC11-F44D-AB91-1271ECF105EB}"/>
              </a:ext>
            </a:extLst>
          </p:cNvPr>
          <p:cNvGrpSpPr/>
          <p:nvPr/>
        </p:nvGrpSpPr>
        <p:grpSpPr>
          <a:xfrm>
            <a:off x="519177" y="2348896"/>
            <a:ext cx="10414000" cy="2173431"/>
            <a:chOff x="330200" y="2510455"/>
            <a:chExt cx="10414000" cy="2173431"/>
          </a:xfrm>
        </p:grpSpPr>
        <p:pic>
          <p:nvPicPr>
            <p:cNvPr id="25" name="Picture 24">
              <a:extLst>
                <a:ext uri="{FF2B5EF4-FFF2-40B4-BE49-F238E27FC236}">
                  <a16:creationId xmlns:a16="http://schemas.microsoft.com/office/drawing/2014/main" id="{7A2035F7-CEFB-5045-B95D-996D5D2422A2}"/>
                </a:ext>
              </a:extLst>
            </p:cNvPr>
            <p:cNvPicPr>
              <a:picLocks noChangeAspect="1"/>
            </p:cNvPicPr>
            <p:nvPr/>
          </p:nvPicPr>
          <p:blipFill>
            <a:blip r:embed="rId3">
              <a:alphaModFix amt="79000"/>
            </a:blip>
            <a:stretch>
              <a:fillRect/>
            </a:stretch>
          </p:blipFill>
          <p:spPr>
            <a:xfrm>
              <a:off x="330200" y="2731261"/>
              <a:ext cx="10414000" cy="1952625"/>
            </a:xfrm>
            <a:prstGeom prst="rect">
              <a:avLst/>
            </a:prstGeom>
          </p:spPr>
        </p:pic>
        <p:grpSp>
          <p:nvGrpSpPr>
            <p:cNvPr id="3" name="Group 2">
              <a:extLst>
                <a:ext uri="{FF2B5EF4-FFF2-40B4-BE49-F238E27FC236}">
                  <a16:creationId xmlns:a16="http://schemas.microsoft.com/office/drawing/2014/main" id="{C0F1C103-5A07-0A46-B9DC-ECF3B420DC69}"/>
                </a:ext>
              </a:extLst>
            </p:cNvPr>
            <p:cNvGrpSpPr/>
            <p:nvPr/>
          </p:nvGrpSpPr>
          <p:grpSpPr>
            <a:xfrm flipH="1">
              <a:off x="844334" y="2510455"/>
              <a:ext cx="9632943" cy="2165693"/>
              <a:chOff x="-300659" y="-120215"/>
              <a:chExt cx="10675124" cy="2401070"/>
            </a:xfrm>
          </p:grpSpPr>
          <p:cxnSp>
            <p:nvCxnSpPr>
              <p:cNvPr id="5" name="Straight Arrow Connector 4">
                <a:extLst>
                  <a:ext uri="{FF2B5EF4-FFF2-40B4-BE49-F238E27FC236}">
                    <a16:creationId xmlns:a16="http://schemas.microsoft.com/office/drawing/2014/main" id="{A73279C0-EABC-B24A-AD99-ABFEBEB1AB70}"/>
                  </a:ext>
                </a:extLst>
              </p:cNvPr>
              <p:cNvCxnSpPr>
                <a:cxnSpLocks/>
              </p:cNvCxnSpPr>
              <p:nvPr/>
            </p:nvCxnSpPr>
            <p:spPr>
              <a:xfrm flipH="1">
                <a:off x="241172" y="2100543"/>
                <a:ext cx="9885992" cy="0"/>
              </a:xfrm>
              <a:prstGeom prst="straightConnector1">
                <a:avLst/>
              </a:prstGeom>
              <a:ln w="15875">
                <a:solidFill>
                  <a:schemeClr val="tx1"/>
                </a:solidFill>
                <a:prstDash val="sysDot"/>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6E3BE22-DA8E-B84B-8FBB-3295A4C0043F}"/>
                  </a:ext>
                </a:extLst>
              </p:cNvPr>
              <p:cNvCxnSpPr>
                <a:cxnSpLocks/>
              </p:cNvCxnSpPr>
              <p:nvPr/>
            </p:nvCxnSpPr>
            <p:spPr>
              <a:xfrm flipH="1">
                <a:off x="59797" y="229494"/>
                <a:ext cx="833322"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B18AC5D-6C65-B640-90D2-242530B67F1F}"/>
                  </a:ext>
                </a:extLst>
              </p:cNvPr>
              <p:cNvSpPr/>
              <p:nvPr/>
            </p:nvSpPr>
            <p:spPr>
              <a:xfrm rot="16200000">
                <a:off x="351157" y="-772031"/>
                <a:ext cx="349705" cy="16533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Downrange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33BAA2DE-DE36-544C-8D81-AE5C455FF838}"/>
                  </a:ext>
                </a:extLst>
              </p:cNvPr>
              <p:cNvSpPr/>
              <p:nvPr/>
            </p:nvSpPr>
            <p:spPr>
              <a:xfrm rot="16200000" flipH="1">
                <a:off x="9521396" y="-495702"/>
                <a:ext cx="348232" cy="111622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Uprange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5A8887E7-990B-4B43-82D1-FE5ED91273F8}"/>
                  </a:ext>
                </a:extLst>
              </p:cNvPr>
              <p:cNvSpPr/>
              <p:nvPr/>
            </p:nvSpPr>
            <p:spPr>
              <a:xfrm rot="16200000">
                <a:off x="934833" y="-224055"/>
                <a:ext cx="305643" cy="1226723"/>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Target Tank</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E1F914FF-B5D5-DF4F-8CCE-27E0B8AEC8F4}"/>
                  </a:ext>
                </a:extLst>
              </p:cNvPr>
              <p:cNvSpPr/>
              <p:nvPr/>
            </p:nvSpPr>
            <p:spPr>
              <a:xfrm rot="16200000" flipH="1">
                <a:off x="3259878" y="-208815"/>
                <a:ext cx="233806" cy="119926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Blast Tank</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74E3881A-EBA7-004F-A534-41EF179D7638}"/>
                  </a:ext>
                </a:extLst>
              </p:cNvPr>
              <p:cNvSpPr/>
              <p:nvPr/>
            </p:nvSpPr>
            <p:spPr>
              <a:xfrm rot="16200000">
                <a:off x="5319308" y="-228423"/>
                <a:ext cx="428082" cy="1240042"/>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Flight Tube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2B221E9B-8EF9-A240-8B1D-1DBF926D7EFC}"/>
                  </a:ext>
                </a:extLst>
              </p:cNvPr>
              <p:cNvSpPr/>
              <p:nvPr/>
            </p:nvSpPr>
            <p:spPr>
              <a:xfrm rot="16200000" flipH="1">
                <a:off x="6808077" y="-318641"/>
                <a:ext cx="464630" cy="140782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Central Breech</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B6E81F5A-1FDC-9544-AA13-A5D2441FF007}"/>
                  </a:ext>
                </a:extLst>
              </p:cNvPr>
              <p:cNvSpPr/>
              <p:nvPr/>
            </p:nvSpPr>
            <p:spPr>
              <a:xfrm rot="16200000" flipH="1">
                <a:off x="8180885" y="-158804"/>
                <a:ext cx="477880" cy="108814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Pump Tube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ACED00B7-9424-7F47-9659-C3A814FF0F43}"/>
                  </a:ext>
                </a:extLst>
              </p:cNvPr>
              <p:cNvSpPr/>
              <p:nvPr/>
            </p:nvSpPr>
            <p:spPr>
              <a:xfrm rot="16200000" flipH="1">
                <a:off x="9497357" y="-298331"/>
                <a:ext cx="387017" cy="136719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Powder Breech</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36346410-E37D-E14A-B42C-F8F228417C67}"/>
                  </a:ext>
                </a:extLst>
              </p:cNvPr>
              <p:cNvSpPr/>
              <p:nvPr/>
            </p:nvSpPr>
            <p:spPr>
              <a:xfrm rot="16200000" flipH="1">
                <a:off x="5005334" y="1619095"/>
                <a:ext cx="347729" cy="975791"/>
              </a:xfrm>
              <a:prstGeom prst="rect">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13.7 m</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0A7F57BD-79EA-0149-9EAE-1F3982BCD20E}"/>
                  </a:ext>
                </a:extLst>
              </p:cNvPr>
              <p:cNvCxnSpPr>
                <a:cxnSpLocks/>
              </p:cNvCxnSpPr>
              <p:nvPr/>
            </p:nvCxnSpPr>
            <p:spPr>
              <a:xfrm>
                <a:off x="94700" y="665154"/>
                <a:ext cx="0" cy="885825"/>
              </a:xfrm>
              <a:prstGeom prst="straightConnector1">
                <a:avLst/>
              </a:prstGeom>
              <a:ln w="190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0F9069-3CD6-D74E-9472-05D7349B0170}"/>
                  </a:ext>
                </a:extLst>
              </p:cNvPr>
              <p:cNvSpPr/>
              <p:nvPr/>
            </p:nvSpPr>
            <p:spPr>
              <a:xfrm>
                <a:off x="-249372" y="780984"/>
                <a:ext cx="309180" cy="553068"/>
              </a:xfrm>
              <a:prstGeom prst="rect">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1.2 m</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7636B3F9-3596-A84D-B86E-6EE790E044A5}"/>
                  </a:ext>
                </a:extLst>
              </p:cNvPr>
              <p:cNvCxnSpPr>
                <a:cxnSpLocks/>
              </p:cNvCxnSpPr>
              <p:nvPr/>
            </p:nvCxnSpPr>
            <p:spPr>
              <a:xfrm flipV="1">
                <a:off x="10127163" y="2046068"/>
                <a:ext cx="0" cy="10939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2B6001F-3D94-FE4B-9E6A-A882412625BC}"/>
                  </a:ext>
                </a:extLst>
              </p:cNvPr>
              <p:cNvCxnSpPr>
                <a:cxnSpLocks/>
              </p:cNvCxnSpPr>
              <p:nvPr/>
            </p:nvCxnSpPr>
            <p:spPr>
              <a:xfrm flipV="1">
                <a:off x="241172" y="2046068"/>
                <a:ext cx="0" cy="10939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86069D-2655-3F4E-ACE1-1A78039555F0}"/>
                  </a:ext>
                </a:extLst>
              </p:cNvPr>
              <p:cNvCxnSpPr>
                <a:cxnSpLocks/>
              </p:cNvCxnSpPr>
              <p:nvPr/>
            </p:nvCxnSpPr>
            <p:spPr>
              <a:xfrm>
                <a:off x="39991" y="1557981"/>
                <a:ext cx="109419" cy="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BF698A-9337-A445-BC96-C40381E93773}"/>
                  </a:ext>
                </a:extLst>
              </p:cNvPr>
              <p:cNvCxnSpPr>
                <a:cxnSpLocks/>
              </p:cNvCxnSpPr>
              <p:nvPr/>
            </p:nvCxnSpPr>
            <p:spPr>
              <a:xfrm>
                <a:off x="39991" y="656830"/>
                <a:ext cx="109419" cy="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004FA9-D40D-8642-AB4E-3901B7171D3B}"/>
                  </a:ext>
                </a:extLst>
              </p:cNvPr>
              <p:cNvCxnSpPr>
                <a:cxnSpLocks/>
              </p:cNvCxnSpPr>
              <p:nvPr/>
            </p:nvCxnSpPr>
            <p:spPr>
              <a:xfrm>
                <a:off x="9296976" y="229494"/>
                <a:ext cx="814582"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4721D6E2-33CC-45BD-AA89-C687A62F4B16}"/>
                </a:ext>
              </a:extLst>
            </p:cNvPr>
            <p:cNvCxnSpPr>
              <a:cxnSpLocks/>
            </p:cNvCxnSpPr>
            <p:nvPr/>
          </p:nvCxnSpPr>
          <p:spPr>
            <a:xfrm>
              <a:off x="6206182" y="3046677"/>
              <a:ext cx="185300" cy="47968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1B51CC1-BB0F-B846-B0E5-93D6148E1119}"/>
                </a:ext>
              </a:extLst>
            </p:cNvPr>
            <p:cNvCxnSpPr>
              <a:cxnSpLocks/>
            </p:cNvCxnSpPr>
            <p:nvPr/>
          </p:nvCxnSpPr>
          <p:spPr>
            <a:xfrm flipH="1">
              <a:off x="7963600" y="3076833"/>
              <a:ext cx="202201" cy="458742"/>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6B09CE2-8DB5-8741-A32C-692B47782DB8}"/>
                </a:ext>
              </a:extLst>
            </p:cNvPr>
            <p:cNvSpPr/>
            <p:nvPr/>
          </p:nvSpPr>
          <p:spPr>
            <a:xfrm rot="5400000" flipH="1">
              <a:off x="6013123" y="2412606"/>
              <a:ext cx="386117" cy="1118980"/>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i="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Muzzle</a:t>
              </a:r>
              <a:endPar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angle 35">
              <a:extLst>
                <a:ext uri="{FF2B5EF4-FFF2-40B4-BE49-F238E27FC236}">
                  <a16:creationId xmlns:a16="http://schemas.microsoft.com/office/drawing/2014/main" id="{9EDBF265-7620-8944-B681-6A897E27B0B5}"/>
                </a:ext>
              </a:extLst>
            </p:cNvPr>
            <p:cNvSpPr/>
            <p:nvPr/>
          </p:nvSpPr>
          <p:spPr>
            <a:xfrm rot="5400000" flipH="1">
              <a:off x="8000179" y="2406895"/>
              <a:ext cx="386117" cy="1118980"/>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Stopping Plate</a:t>
              </a:r>
              <a:endParaRPr lang="en-US" sz="1200" i="1">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D3EE27A7-B15C-8341-9382-39368B08D55B}"/>
                </a:ext>
              </a:extLst>
            </p:cNvPr>
            <p:cNvCxnSpPr>
              <a:cxnSpLocks/>
            </p:cNvCxnSpPr>
            <p:nvPr/>
          </p:nvCxnSpPr>
          <p:spPr>
            <a:xfrm>
              <a:off x="7384286" y="4380958"/>
              <a:ext cx="549281" cy="0"/>
            </a:xfrm>
            <a:prstGeom prst="straightConnector1">
              <a:avLst/>
            </a:prstGeom>
            <a:ln w="15875">
              <a:solidFill>
                <a:schemeClr val="tx1"/>
              </a:solidFill>
              <a:prstDash val="sysDot"/>
              <a:tailEnd type="triangle" w="sm"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08941D3-545C-314D-8EDA-AE2DDFA9B952}"/>
                </a:ext>
              </a:extLst>
            </p:cNvPr>
            <p:cNvSpPr/>
            <p:nvPr/>
          </p:nvSpPr>
          <p:spPr>
            <a:xfrm rot="5400000">
              <a:off x="7053413" y="3835942"/>
              <a:ext cx="210886" cy="10821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2.4 m</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6" name="Straight Arrow Connector 45">
              <a:extLst>
                <a:ext uri="{FF2B5EF4-FFF2-40B4-BE49-F238E27FC236}">
                  <a16:creationId xmlns:a16="http://schemas.microsoft.com/office/drawing/2014/main" id="{786BCA06-3DA3-464C-886E-EE7A750C63CC}"/>
                </a:ext>
              </a:extLst>
            </p:cNvPr>
            <p:cNvCxnSpPr>
              <a:cxnSpLocks/>
            </p:cNvCxnSpPr>
            <p:nvPr/>
          </p:nvCxnSpPr>
          <p:spPr>
            <a:xfrm rot="10800000">
              <a:off x="6369821" y="4384608"/>
              <a:ext cx="549281" cy="0"/>
            </a:xfrm>
            <a:prstGeom prst="straightConnector1">
              <a:avLst/>
            </a:prstGeom>
            <a:ln w="15875">
              <a:solidFill>
                <a:schemeClr val="tx1"/>
              </a:solidFill>
              <a:prstDash val="sysDot"/>
              <a:headEnd type="none"/>
              <a:tailEnd type="triangle" w="sm"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74B074-D2E5-4946-BC80-4E1D3C4882F0}"/>
                </a:ext>
              </a:extLst>
            </p:cNvPr>
            <p:cNvCxnSpPr>
              <a:cxnSpLocks/>
            </p:cNvCxnSpPr>
            <p:nvPr/>
          </p:nvCxnSpPr>
          <p:spPr>
            <a:xfrm flipH="1" flipV="1">
              <a:off x="7935385" y="4341654"/>
              <a:ext cx="1" cy="85908"/>
            </a:xfrm>
            <a:prstGeom prst="straightConnector1">
              <a:avLst/>
            </a:prstGeom>
            <a:ln w="15875">
              <a:solidFill>
                <a:schemeClr val="tx1"/>
              </a:solidFill>
              <a:prstDash val="solid"/>
              <a:tailEnd type="none" w="sm"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C08C7BA-72E8-A640-9F53-8E6A37531230}"/>
                </a:ext>
              </a:extLst>
            </p:cNvPr>
            <p:cNvCxnSpPr>
              <a:cxnSpLocks/>
            </p:cNvCxnSpPr>
            <p:nvPr/>
          </p:nvCxnSpPr>
          <p:spPr>
            <a:xfrm flipH="1" flipV="1">
              <a:off x="6369820" y="4341654"/>
              <a:ext cx="1" cy="85908"/>
            </a:xfrm>
            <a:prstGeom prst="straightConnector1">
              <a:avLst/>
            </a:prstGeom>
            <a:ln w="15875">
              <a:solidFill>
                <a:schemeClr val="tx1"/>
              </a:solidFill>
              <a:prstDash val="solid"/>
              <a:tailEnd type="none" w="sm" len="lg"/>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134DAC1-D6C8-4145-BF9D-ABDA53F3DCEE}"/>
                </a:ext>
              </a:extLst>
            </p:cNvPr>
            <p:cNvCxnSpPr>
              <a:cxnSpLocks/>
            </p:cNvCxnSpPr>
            <p:nvPr/>
          </p:nvCxnSpPr>
          <p:spPr>
            <a:xfrm rot="16200000" flipH="1">
              <a:off x="1223571" y="4185207"/>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A128F-5377-B348-B140-1E5AB232BCCC}"/>
                </a:ext>
              </a:extLst>
            </p:cNvPr>
            <p:cNvCxnSpPr>
              <a:cxnSpLocks/>
            </p:cNvCxnSpPr>
            <p:nvPr/>
          </p:nvCxnSpPr>
          <p:spPr>
            <a:xfrm flipH="1">
              <a:off x="1077921" y="4039157"/>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F12637D-7533-3146-84F9-F63104D68840}"/>
                </a:ext>
              </a:extLst>
            </p:cNvPr>
            <p:cNvSpPr/>
            <p:nvPr/>
          </p:nvSpPr>
          <p:spPr>
            <a:xfrm rot="5400000">
              <a:off x="980704" y="3818514"/>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4" name="Rectangle 53">
              <a:extLst>
                <a:ext uri="{FF2B5EF4-FFF2-40B4-BE49-F238E27FC236}">
                  <a16:creationId xmlns:a16="http://schemas.microsoft.com/office/drawing/2014/main" id="{F77560E0-3970-EF41-B5CD-BA688CB28E5B}"/>
                </a:ext>
              </a:extLst>
            </p:cNvPr>
            <p:cNvSpPr/>
            <p:nvPr/>
          </p:nvSpPr>
          <p:spPr>
            <a:xfrm rot="5400000">
              <a:off x="1331583" y="4189704"/>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z</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449193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6A3E-AAC4-154A-8D28-E9B5BCD2C982}"/>
              </a:ext>
            </a:extLst>
          </p:cNvPr>
          <p:cNvSpPr>
            <a:spLocks noGrp="1"/>
          </p:cNvSpPr>
          <p:nvPr>
            <p:ph type="title"/>
          </p:nvPr>
        </p:nvSpPr>
        <p:spPr/>
        <p:txBody>
          <a:bodyPr/>
          <a:lstStyle/>
          <a:p>
            <a:r>
              <a:rPr lang="en-US"/>
              <a:t>Table 1</a:t>
            </a:r>
          </a:p>
        </p:txBody>
      </p:sp>
      <p:graphicFrame>
        <p:nvGraphicFramePr>
          <p:cNvPr id="3" name="Table 3">
            <a:extLst>
              <a:ext uri="{FF2B5EF4-FFF2-40B4-BE49-F238E27FC236}">
                <a16:creationId xmlns:a16="http://schemas.microsoft.com/office/drawing/2014/main" id="{08A2B708-38BC-B540-957F-583770AC9B30}"/>
              </a:ext>
            </a:extLst>
          </p:cNvPr>
          <p:cNvGraphicFramePr>
            <a:graphicFrameLocks noGrp="1"/>
          </p:cNvGraphicFramePr>
          <p:nvPr>
            <p:extLst>
              <p:ext uri="{D42A27DB-BD31-4B8C-83A1-F6EECF244321}">
                <p14:modId xmlns:p14="http://schemas.microsoft.com/office/powerpoint/2010/main" val="3329963748"/>
              </p:ext>
            </p:extLst>
          </p:nvPr>
        </p:nvGraphicFramePr>
        <p:xfrm>
          <a:off x="1477309" y="2316480"/>
          <a:ext cx="8624634" cy="2966720"/>
        </p:xfrm>
        <a:graphic>
          <a:graphicData uri="http://schemas.openxmlformats.org/drawingml/2006/table">
            <a:tbl>
              <a:tblPr firstRow="1" bandRow="1">
                <a:tableStyleId>{073A0DAA-6AF3-43AB-8588-CEC1D06C72B9}</a:tableStyleId>
              </a:tblPr>
              <a:tblGrid>
                <a:gridCol w="3628091">
                  <a:extLst>
                    <a:ext uri="{9D8B030D-6E8A-4147-A177-3AD203B41FA5}">
                      <a16:colId xmlns:a16="http://schemas.microsoft.com/office/drawing/2014/main" val="3459870403"/>
                    </a:ext>
                  </a:extLst>
                </a:gridCol>
                <a:gridCol w="2530163">
                  <a:extLst>
                    <a:ext uri="{9D8B030D-6E8A-4147-A177-3AD203B41FA5}">
                      <a16:colId xmlns:a16="http://schemas.microsoft.com/office/drawing/2014/main" val="3082628016"/>
                    </a:ext>
                  </a:extLst>
                </a:gridCol>
                <a:gridCol w="2466380">
                  <a:extLst>
                    <a:ext uri="{9D8B030D-6E8A-4147-A177-3AD203B41FA5}">
                      <a16:colId xmlns:a16="http://schemas.microsoft.com/office/drawing/2014/main" val="873389152"/>
                    </a:ext>
                  </a:extLst>
                </a:gridCol>
              </a:tblGrid>
              <a:tr h="370840">
                <a:tc>
                  <a:txBody>
                    <a:bodyPr/>
                    <a:lstStyle/>
                    <a:p>
                      <a:r>
                        <a:rPr lang="en-US" sz="1800">
                          <a:latin typeface="Times New Roman" panose="02020603050405020304" pitchFamily="18" charset="0"/>
                          <a:cs typeface="Times New Roman" panose="02020603050405020304" pitchFamily="18" charset="0"/>
                        </a:rPr>
                        <a:t>Property</a:t>
                      </a:r>
                    </a:p>
                  </a:txBody>
                  <a:tcPr/>
                </a:tc>
                <a:tc>
                  <a:txBody>
                    <a:bodyPr/>
                    <a:lstStyle/>
                    <a:p>
                      <a:r>
                        <a:rPr lang="en-US" sz="1800">
                          <a:latin typeface="Times New Roman" panose="02020603050405020304" pitchFamily="18" charset="0"/>
                          <a:cs typeface="Times New Roman" panose="02020603050405020304" pitchFamily="18" charset="0"/>
                        </a:rPr>
                        <a:t>4 mm sabot</a:t>
                      </a:r>
                    </a:p>
                  </a:txBody>
                  <a:tcPr/>
                </a:tc>
                <a:tc>
                  <a:txBody>
                    <a:bodyPr/>
                    <a:lstStyle/>
                    <a:p>
                      <a:r>
                        <a:rPr lang="en-US" sz="1800">
                          <a:latin typeface="Times New Roman" panose="02020603050405020304" pitchFamily="18" charset="0"/>
                          <a:cs typeface="Times New Roman" panose="02020603050405020304" pitchFamily="18" charset="0"/>
                        </a:rPr>
                        <a:t>10 mm sabot</a:t>
                      </a:r>
                    </a:p>
                  </a:txBody>
                  <a:tcPr/>
                </a:tc>
                <a:extLst>
                  <a:ext uri="{0D108BD9-81ED-4DB2-BD59-A6C34878D82A}">
                    <a16:rowId xmlns:a16="http://schemas.microsoft.com/office/drawing/2014/main" val="3030358111"/>
                  </a:ext>
                </a:extLst>
              </a:tr>
              <a:tr h="370840">
                <a:tc>
                  <a:txBody>
                    <a:bodyPr/>
                    <a:lstStyle/>
                    <a:p>
                      <a:r>
                        <a:rPr lang="en-US" sz="1800">
                          <a:latin typeface="Times New Roman" panose="02020603050405020304" pitchFamily="18" charset="0"/>
                          <a:cs typeface="Times New Roman" panose="02020603050405020304" pitchFamily="18" charset="0"/>
                        </a:rPr>
                        <a:t>Mass (g)</a:t>
                      </a:r>
                    </a:p>
                  </a:txBody>
                  <a:tcPr/>
                </a:tc>
                <a:tc>
                  <a:txBody>
                    <a:bodyPr/>
                    <a:lstStyle/>
                    <a:p>
                      <a:r>
                        <a:rPr lang="en-US" sz="1800">
                          <a:latin typeface="Times New Roman" panose="02020603050405020304" pitchFamily="18" charset="0"/>
                          <a:cs typeface="Times New Roman" panose="02020603050405020304" pitchFamily="18" charset="0"/>
                        </a:rPr>
                        <a:t>0.487</a:t>
                      </a:r>
                    </a:p>
                  </a:txBody>
                  <a:tcPr/>
                </a:tc>
                <a:tc>
                  <a:txBody>
                    <a:bodyPr/>
                    <a:lstStyle/>
                    <a:p>
                      <a:r>
                        <a:rPr lang="en-US" sz="1800">
                          <a:latin typeface="Times New Roman" panose="02020603050405020304" pitchFamily="18" charset="0"/>
                          <a:cs typeface="Times New Roman" panose="02020603050405020304" pitchFamily="18" charset="0"/>
                        </a:rPr>
                        <a:t>0.464</a:t>
                      </a:r>
                    </a:p>
                  </a:txBody>
                  <a:tcPr/>
                </a:tc>
                <a:extLst>
                  <a:ext uri="{0D108BD9-81ED-4DB2-BD59-A6C34878D82A}">
                    <a16:rowId xmlns:a16="http://schemas.microsoft.com/office/drawing/2014/main" val="2713769907"/>
                  </a:ext>
                </a:extLst>
              </a:tr>
              <a:tr h="370840">
                <a:tc>
                  <a:txBody>
                    <a:bodyPr/>
                    <a:lstStyle/>
                    <a:p>
                      <a:r>
                        <a:rPr lang="en-US" sz="1800">
                          <a:latin typeface="Times New Roman" panose="02020603050405020304" pitchFamily="18" charset="0"/>
                          <a:cs typeface="Times New Roman" panose="02020603050405020304" pitchFamily="18" charset="0"/>
                        </a:rPr>
                        <a:t>Density (g/cc)</a:t>
                      </a:r>
                    </a:p>
                  </a:txBody>
                  <a:tcPr/>
                </a:tc>
                <a:tc>
                  <a:txBody>
                    <a:bodyPr/>
                    <a:lstStyle/>
                    <a:p>
                      <a:endParaRPr lang="en-US" sz="1800">
                        <a:latin typeface="Times New Roman" panose="02020603050405020304" pitchFamily="18" charset="0"/>
                        <a:cs typeface="Times New Roman" panose="02020603050405020304" pitchFamily="18" charset="0"/>
                      </a:endParaRPr>
                    </a:p>
                  </a:txBody>
                  <a:tcPr/>
                </a:tc>
                <a:tc>
                  <a:txBody>
                    <a:bodyPr/>
                    <a:lstStyle/>
                    <a:p>
                      <a:endParaRPr lang="en-US" sz="1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3840228"/>
                  </a:ext>
                </a:extLst>
              </a:tr>
              <a:tr h="370840">
                <a:tc>
                  <a:txBody>
                    <a:bodyPr/>
                    <a:lstStyle/>
                    <a:p>
                      <a:r>
                        <a:rPr lang="en-US" sz="1800">
                          <a:latin typeface="Times New Roman" panose="02020603050405020304" pitchFamily="18" charset="0"/>
                          <a:cs typeface="Times New Roman" panose="02020603050405020304" pitchFamily="18" charset="0"/>
                        </a:rPr>
                        <a:t>Volume (cc)</a:t>
                      </a:r>
                    </a:p>
                  </a:txBody>
                  <a:tcPr/>
                </a:tc>
                <a:tc>
                  <a:txBody>
                    <a:bodyPr/>
                    <a:lstStyle/>
                    <a:p>
                      <a:r>
                        <a:rPr lang="en-US" sz="1800">
                          <a:latin typeface="Times New Roman" panose="02020603050405020304" pitchFamily="18" charset="0"/>
                          <a:cs typeface="Times New Roman" panose="02020603050405020304" pitchFamily="18" charset="0"/>
                        </a:rPr>
                        <a:t>0.460</a:t>
                      </a:r>
                    </a:p>
                  </a:txBody>
                  <a:tcPr/>
                </a:tc>
                <a:tc>
                  <a:txBody>
                    <a:bodyPr/>
                    <a:lstStyle/>
                    <a:p>
                      <a:r>
                        <a:rPr lang="en-US" sz="1800">
                          <a:latin typeface="Times New Roman" panose="02020603050405020304" pitchFamily="18" charset="0"/>
                          <a:cs typeface="Times New Roman" panose="02020603050405020304" pitchFamily="18" charset="0"/>
                        </a:rPr>
                        <a:t>0.455</a:t>
                      </a:r>
                    </a:p>
                  </a:txBody>
                  <a:tcPr/>
                </a:tc>
                <a:extLst>
                  <a:ext uri="{0D108BD9-81ED-4DB2-BD59-A6C34878D82A}">
                    <a16:rowId xmlns:a16="http://schemas.microsoft.com/office/drawing/2014/main" val="1167409377"/>
                  </a:ext>
                </a:extLst>
              </a:tr>
              <a:tr h="370840">
                <a:tc>
                  <a:txBody>
                    <a:bodyPr/>
                    <a:lstStyle/>
                    <a:p>
                      <a:r>
                        <a:rPr lang="en-US" sz="1800">
                          <a:latin typeface="Times New Roman" panose="02020603050405020304" pitchFamily="18" charset="0"/>
                          <a:cs typeface="Times New Roman" panose="02020603050405020304" pitchFamily="18" charset="0"/>
                        </a:rPr>
                        <a:t>Material? </a:t>
                      </a:r>
                    </a:p>
                  </a:txBody>
                  <a:tcPr/>
                </a:tc>
                <a:tc>
                  <a:txBody>
                    <a:bodyPr/>
                    <a:lstStyle/>
                    <a:p>
                      <a:r>
                        <a:rPr lang="en-US" sz="1800">
                          <a:latin typeface="Times New Roman" panose="02020603050405020304" pitchFamily="18" charset="0"/>
                          <a:cs typeface="Times New Roman" panose="02020603050405020304" pitchFamily="18" charset="0"/>
                        </a:rPr>
                        <a:t>Nylon</a:t>
                      </a:r>
                    </a:p>
                  </a:txBody>
                  <a:tcPr/>
                </a:tc>
                <a:tc>
                  <a:txBody>
                    <a:bodyPr/>
                    <a:lstStyle/>
                    <a:p>
                      <a:r>
                        <a:rPr lang="en-US" sz="1800">
                          <a:latin typeface="Times New Roman" panose="02020603050405020304" pitchFamily="18" charset="0"/>
                          <a:cs typeface="Times New Roman" panose="02020603050405020304" pitchFamily="18" charset="0"/>
                        </a:rPr>
                        <a:t>Nylon</a:t>
                      </a:r>
                    </a:p>
                  </a:txBody>
                  <a:tcPr/>
                </a:tc>
                <a:extLst>
                  <a:ext uri="{0D108BD9-81ED-4DB2-BD59-A6C34878D82A}">
                    <a16:rowId xmlns:a16="http://schemas.microsoft.com/office/drawing/2014/main" val="3639824586"/>
                  </a:ext>
                </a:extLst>
              </a:tr>
              <a:tr h="370840">
                <a:tc>
                  <a:txBody>
                    <a:bodyPr/>
                    <a:lstStyle/>
                    <a:p>
                      <a:r>
                        <a:rPr lang="en-US" sz="1800">
                          <a:latin typeface="Times New Roman" panose="02020603050405020304" pitchFamily="18" charset="0"/>
                          <a:cs typeface="Times New Roman" panose="02020603050405020304" pitchFamily="18" charset="0"/>
                        </a:rPr>
                        <a:t>Length (mm)</a:t>
                      </a:r>
                    </a:p>
                  </a:txBody>
                  <a:tcPr/>
                </a:tc>
                <a:tc>
                  <a:txBody>
                    <a:bodyPr/>
                    <a:lstStyle/>
                    <a:p>
                      <a:endParaRPr lang="en-US" sz="1800">
                        <a:latin typeface="Times New Roman" panose="02020603050405020304" pitchFamily="18" charset="0"/>
                        <a:cs typeface="Times New Roman" panose="02020603050405020304" pitchFamily="18" charset="0"/>
                      </a:endParaRPr>
                    </a:p>
                  </a:txBody>
                  <a:tcPr/>
                </a:tc>
                <a:tc>
                  <a:txBody>
                    <a:bodyPr/>
                    <a:lstStyle/>
                    <a:p>
                      <a:r>
                        <a:rPr lang="en-US" sz="1800">
                          <a:latin typeface="Times New Roman" panose="02020603050405020304" pitchFamily="18" charset="0"/>
                          <a:cs typeface="Times New Roman" panose="02020603050405020304" pitchFamily="18" charset="0"/>
                        </a:rPr>
                        <a:t>19</a:t>
                      </a:r>
                    </a:p>
                  </a:txBody>
                  <a:tcPr/>
                </a:tc>
                <a:extLst>
                  <a:ext uri="{0D108BD9-81ED-4DB2-BD59-A6C34878D82A}">
                    <a16:rowId xmlns:a16="http://schemas.microsoft.com/office/drawing/2014/main" val="3080818705"/>
                  </a:ext>
                </a:extLst>
              </a:tr>
              <a:tr h="370840">
                <a:tc>
                  <a:txBody>
                    <a:bodyPr/>
                    <a:lstStyle/>
                    <a:p>
                      <a:r>
                        <a:rPr lang="en-US" sz="1800">
                          <a:latin typeface="Times New Roman" panose="02020603050405020304" pitchFamily="18" charset="0"/>
                          <a:cs typeface="Times New Roman" panose="02020603050405020304" pitchFamily="18" charset="0"/>
                        </a:rPr>
                        <a:t>Surface area of cutout (mm^2)</a:t>
                      </a:r>
                    </a:p>
                  </a:txBody>
                  <a:tcPr/>
                </a:tc>
                <a:tc>
                  <a:txBody>
                    <a:bodyPr/>
                    <a:lstStyle/>
                    <a:p>
                      <a:r>
                        <a:rPr lang="en-US" sz="1800">
                          <a:latin typeface="Times New Roman" panose="02020603050405020304" pitchFamily="18" charset="0"/>
                          <a:cs typeface="Times New Roman" panose="02020603050405020304" pitchFamily="18" charset="0"/>
                        </a:rPr>
                        <a:t>40</a:t>
                      </a:r>
                    </a:p>
                  </a:txBody>
                  <a:tcPr/>
                </a:tc>
                <a:tc>
                  <a:txBody>
                    <a:bodyPr/>
                    <a:lstStyle/>
                    <a:p>
                      <a:r>
                        <a:rPr lang="en-US" sz="1800">
                          <a:latin typeface="Times New Roman" panose="02020603050405020304" pitchFamily="18" charset="0"/>
                          <a:cs typeface="Times New Roman" panose="02020603050405020304" pitchFamily="18" charset="0"/>
                        </a:rPr>
                        <a:t>21</a:t>
                      </a:r>
                    </a:p>
                  </a:txBody>
                  <a:tcPr/>
                </a:tc>
                <a:extLst>
                  <a:ext uri="{0D108BD9-81ED-4DB2-BD59-A6C34878D82A}">
                    <a16:rowId xmlns:a16="http://schemas.microsoft.com/office/drawing/2014/main" val="285343096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a:latin typeface="Times New Roman" panose="02020603050405020304" pitchFamily="18" charset="0"/>
                          <a:cs typeface="Times New Roman" panose="02020603050405020304" pitchFamily="18" charset="0"/>
                        </a:rPr>
                        <a:t>Surface area of cavity (mm^2)</a:t>
                      </a:r>
                    </a:p>
                  </a:txBody>
                  <a:tcPr/>
                </a:tc>
                <a:tc>
                  <a:txBody>
                    <a:bodyPr/>
                    <a:lstStyle/>
                    <a:p>
                      <a:r>
                        <a:rPr lang="en-US" sz="1800">
                          <a:latin typeface="Times New Roman" panose="02020603050405020304" pitchFamily="18" charset="0"/>
                          <a:cs typeface="Times New Roman" panose="02020603050405020304" pitchFamily="18" charset="0"/>
                        </a:rPr>
                        <a:t>14</a:t>
                      </a:r>
                    </a:p>
                  </a:txBody>
                  <a:tcPr/>
                </a:tc>
                <a:tc>
                  <a:txBody>
                    <a:bodyPr/>
                    <a:lstStyle/>
                    <a:p>
                      <a:r>
                        <a:rPr lang="en-US" sz="1800">
                          <a:latin typeface="Times New Roman" panose="02020603050405020304" pitchFamily="18" charset="0"/>
                          <a:cs typeface="Times New Roman" panose="02020603050405020304" pitchFamily="18" charset="0"/>
                        </a:rPr>
                        <a:t>61</a:t>
                      </a:r>
                    </a:p>
                  </a:txBody>
                  <a:tcPr/>
                </a:tc>
                <a:extLst>
                  <a:ext uri="{0D108BD9-81ED-4DB2-BD59-A6C34878D82A}">
                    <a16:rowId xmlns:a16="http://schemas.microsoft.com/office/drawing/2014/main" val="3590662480"/>
                  </a:ext>
                </a:extLst>
              </a:tr>
            </a:tbl>
          </a:graphicData>
        </a:graphic>
      </p:graphicFrame>
      <p:sp>
        <p:nvSpPr>
          <p:cNvPr id="4" name="Rectangle 3">
            <a:extLst>
              <a:ext uri="{FF2B5EF4-FFF2-40B4-BE49-F238E27FC236}">
                <a16:creationId xmlns:a16="http://schemas.microsoft.com/office/drawing/2014/main" id="{582C95B6-E2DF-6C48-B2B0-4993D990AEE3}"/>
              </a:ext>
            </a:extLst>
          </p:cNvPr>
          <p:cNvSpPr/>
          <p:nvPr/>
        </p:nvSpPr>
        <p:spPr>
          <a:xfrm rot="5400000" flipH="1">
            <a:off x="4888370" y="-1639798"/>
            <a:ext cx="545216" cy="736733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12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Table 1</a:t>
            </a:r>
            <a:r>
              <a:rPr lang="en-US" sz="12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 summary of key properties for both the 4 mm and 10 mm sabot petals. </a:t>
            </a:r>
          </a:p>
        </p:txBody>
      </p:sp>
    </p:spTree>
    <p:extLst>
      <p:ext uri="{BB962C8B-B14F-4D97-AF65-F5344CB8AC3E}">
        <p14:creationId xmlns:p14="http://schemas.microsoft.com/office/powerpoint/2010/main" val="1151464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9B82-78E3-184F-8E48-0EE0951B2730}"/>
              </a:ext>
            </a:extLst>
          </p:cNvPr>
          <p:cNvSpPr>
            <a:spLocks noGrp="1"/>
          </p:cNvSpPr>
          <p:nvPr>
            <p:ph type="title"/>
          </p:nvPr>
        </p:nvSpPr>
        <p:spPr>
          <a:xfrm>
            <a:off x="519177" y="244306"/>
            <a:ext cx="9237381" cy="925157"/>
          </a:xfrm>
        </p:spPr>
        <p:txBody>
          <a:bodyPr/>
          <a:lstStyle/>
          <a:p>
            <a:r>
              <a:rPr lang="en-US"/>
              <a:t>Figure 2</a:t>
            </a:r>
          </a:p>
        </p:txBody>
      </p:sp>
      <p:sp>
        <p:nvSpPr>
          <p:cNvPr id="14" name="Rectangle 13">
            <a:extLst>
              <a:ext uri="{FF2B5EF4-FFF2-40B4-BE49-F238E27FC236}">
                <a16:creationId xmlns:a16="http://schemas.microsoft.com/office/drawing/2014/main" id="{97D1A646-716F-EC4B-B3B8-4845CB2E6F55}"/>
              </a:ext>
            </a:extLst>
          </p:cNvPr>
          <p:cNvSpPr/>
          <p:nvPr/>
        </p:nvSpPr>
        <p:spPr>
          <a:xfrm rot="5400000" flipH="1">
            <a:off x="5227347" y="-2512859"/>
            <a:ext cx="555596" cy="575297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COMMENTS: can we replace these sabot figures with 4- and 10-mm sabot models? This will give the reader an idea of the relative size difference, as 6 mm is not even considered in the paper. Also, can you provide the figures as separate images? I will finish the figure with annotations.</a:t>
            </a:r>
            <a:r>
              <a:rPr lang="en-US" sz="900" u="sng">
                <a:solidFill>
                  <a:srgbClr val="FF0000"/>
                </a:solidFill>
                <a:latin typeface="Times New Roman" panose="02020603050405020304" pitchFamily="18" charset="0"/>
                <a:ea typeface="Calibri" panose="020F0502020204030204" pitchFamily="34" charset="0"/>
                <a:cs typeface="Times New Roman" panose="02020603050405020304" pitchFamily="18" charset="0"/>
              </a:rPr>
              <a:t> I omitted Figure 4 because the ideas can be combined into this figure. </a:t>
            </a:r>
            <a:endParaRPr lang="en-US" sz="1200" u="sng">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08" name="Group 107">
            <a:extLst>
              <a:ext uri="{FF2B5EF4-FFF2-40B4-BE49-F238E27FC236}">
                <a16:creationId xmlns:a16="http://schemas.microsoft.com/office/drawing/2014/main" id="{BCE14D15-BBCD-D245-B426-0D2A92E56762}"/>
              </a:ext>
            </a:extLst>
          </p:cNvPr>
          <p:cNvGrpSpPr/>
          <p:nvPr/>
        </p:nvGrpSpPr>
        <p:grpSpPr>
          <a:xfrm>
            <a:off x="1379621" y="-82153"/>
            <a:ext cx="9432758" cy="6695847"/>
            <a:chOff x="1204661" y="726231"/>
            <a:chExt cx="9432758" cy="6695847"/>
          </a:xfrm>
        </p:grpSpPr>
        <p:sp>
          <p:nvSpPr>
            <p:cNvPr id="18" name="Rectangle 17">
              <a:extLst>
                <a:ext uri="{FF2B5EF4-FFF2-40B4-BE49-F238E27FC236}">
                  <a16:creationId xmlns:a16="http://schemas.microsoft.com/office/drawing/2014/main" id="{DF382B03-DA87-FF40-B60B-B878BF41E43E}"/>
                </a:ext>
              </a:extLst>
            </p:cNvPr>
            <p:cNvSpPr/>
            <p:nvPr/>
          </p:nvSpPr>
          <p:spPr>
            <a:xfrm>
              <a:off x="1204661" y="726231"/>
              <a:ext cx="9432758" cy="6695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DD722FEF-8CCA-F744-A3B1-DD8897FAC634}"/>
                </a:ext>
              </a:extLst>
            </p:cNvPr>
            <p:cNvPicPr>
              <a:picLocks noChangeAspect="1"/>
            </p:cNvPicPr>
            <p:nvPr/>
          </p:nvPicPr>
          <p:blipFill>
            <a:blip r:embed="rId2"/>
            <a:stretch>
              <a:fillRect/>
            </a:stretch>
          </p:blipFill>
          <p:spPr>
            <a:xfrm>
              <a:off x="2442725" y="1614785"/>
              <a:ext cx="1308813" cy="2146252"/>
            </a:xfrm>
            <a:prstGeom prst="rect">
              <a:avLst/>
            </a:prstGeom>
          </p:spPr>
        </p:pic>
        <p:pic>
          <p:nvPicPr>
            <p:cNvPr id="10" name="Picture 9" descr="A close-up of a trash can&#10;&#10;Description automatically generated with low confidence">
              <a:extLst>
                <a:ext uri="{FF2B5EF4-FFF2-40B4-BE49-F238E27FC236}">
                  <a16:creationId xmlns:a16="http://schemas.microsoft.com/office/drawing/2014/main" id="{4F94C278-0F3E-2143-8DAA-841CAE3E91E3}"/>
                </a:ext>
              </a:extLst>
            </p:cNvPr>
            <p:cNvPicPr>
              <a:picLocks noChangeAspect="1"/>
            </p:cNvPicPr>
            <p:nvPr/>
          </p:nvPicPr>
          <p:blipFill>
            <a:blip r:embed="rId3"/>
            <a:stretch>
              <a:fillRect/>
            </a:stretch>
          </p:blipFill>
          <p:spPr>
            <a:xfrm>
              <a:off x="7857830" y="1591836"/>
              <a:ext cx="1534075" cy="2169201"/>
            </a:xfrm>
            <a:prstGeom prst="rect">
              <a:avLst/>
            </a:prstGeom>
          </p:spPr>
        </p:pic>
        <p:pic>
          <p:nvPicPr>
            <p:cNvPr id="16" name="Picture 15" descr="Diagram, icon&#10;&#10;Description automatically generated">
              <a:extLst>
                <a:ext uri="{FF2B5EF4-FFF2-40B4-BE49-F238E27FC236}">
                  <a16:creationId xmlns:a16="http://schemas.microsoft.com/office/drawing/2014/main" id="{C8F9487A-0D9B-0147-95C7-44503C35AD6A}"/>
                </a:ext>
              </a:extLst>
            </p:cNvPr>
            <p:cNvPicPr>
              <a:picLocks noChangeAspect="1"/>
            </p:cNvPicPr>
            <p:nvPr/>
          </p:nvPicPr>
          <p:blipFill>
            <a:blip r:embed="rId4"/>
            <a:stretch>
              <a:fillRect/>
            </a:stretch>
          </p:blipFill>
          <p:spPr>
            <a:xfrm>
              <a:off x="5179253" y="1614785"/>
              <a:ext cx="1491013" cy="2169200"/>
            </a:xfrm>
            <a:prstGeom prst="rect">
              <a:avLst/>
            </a:prstGeom>
          </p:spPr>
        </p:pic>
        <p:sp>
          <p:nvSpPr>
            <p:cNvPr id="21" name="TextBox 20">
              <a:extLst>
                <a:ext uri="{FF2B5EF4-FFF2-40B4-BE49-F238E27FC236}">
                  <a16:creationId xmlns:a16="http://schemas.microsoft.com/office/drawing/2014/main" id="{EF12BBB9-C9DF-0A48-A887-694DE7D5A9B6}"/>
                </a:ext>
              </a:extLst>
            </p:cNvPr>
            <p:cNvSpPr txBox="1"/>
            <p:nvPr/>
          </p:nvSpPr>
          <p:spPr>
            <a:xfrm>
              <a:off x="1716767" y="3747866"/>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(a)</a:t>
              </a:r>
            </a:p>
          </p:txBody>
        </p:sp>
        <p:sp>
          <p:nvSpPr>
            <p:cNvPr id="22" name="TextBox 21">
              <a:extLst>
                <a:ext uri="{FF2B5EF4-FFF2-40B4-BE49-F238E27FC236}">
                  <a16:creationId xmlns:a16="http://schemas.microsoft.com/office/drawing/2014/main" id="{406184CD-40F5-D24B-85ED-F3F0FADAD00E}"/>
                </a:ext>
              </a:extLst>
            </p:cNvPr>
            <p:cNvSpPr txBox="1"/>
            <p:nvPr/>
          </p:nvSpPr>
          <p:spPr>
            <a:xfrm>
              <a:off x="4447136" y="3760227"/>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(b)</a:t>
              </a:r>
            </a:p>
          </p:txBody>
        </p:sp>
        <p:sp>
          <p:nvSpPr>
            <p:cNvPr id="24" name="TextBox 23">
              <a:extLst>
                <a:ext uri="{FF2B5EF4-FFF2-40B4-BE49-F238E27FC236}">
                  <a16:creationId xmlns:a16="http://schemas.microsoft.com/office/drawing/2014/main" id="{3F7E2788-815F-0A4E-9B39-D9F1914AF42C}"/>
                </a:ext>
              </a:extLst>
            </p:cNvPr>
            <p:cNvSpPr txBox="1"/>
            <p:nvPr/>
          </p:nvSpPr>
          <p:spPr>
            <a:xfrm>
              <a:off x="7214482" y="3760227"/>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(c)</a:t>
              </a:r>
            </a:p>
          </p:txBody>
        </p:sp>
        <p:sp>
          <p:nvSpPr>
            <p:cNvPr id="28" name="TextBox 27">
              <a:extLst>
                <a:ext uri="{FF2B5EF4-FFF2-40B4-BE49-F238E27FC236}">
                  <a16:creationId xmlns:a16="http://schemas.microsoft.com/office/drawing/2014/main" id="{B9792EC3-E533-954C-955C-6C98ED6369CC}"/>
                </a:ext>
              </a:extLst>
            </p:cNvPr>
            <p:cNvSpPr txBox="1"/>
            <p:nvPr/>
          </p:nvSpPr>
          <p:spPr>
            <a:xfrm>
              <a:off x="1709339" y="6376982"/>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(d)</a:t>
              </a:r>
            </a:p>
          </p:txBody>
        </p:sp>
        <p:sp>
          <p:nvSpPr>
            <p:cNvPr id="29" name="TextBox 28">
              <a:extLst>
                <a:ext uri="{FF2B5EF4-FFF2-40B4-BE49-F238E27FC236}">
                  <a16:creationId xmlns:a16="http://schemas.microsoft.com/office/drawing/2014/main" id="{C8510830-CCF2-2442-95CD-259DE95BAAAD}"/>
                </a:ext>
              </a:extLst>
            </p:cNvPr>
            <p:cNvSpPr txBox="1"/>
            <p:nvPr/>
          </p:nvSpPr>
          <p:spPr>
            <a:xfrm>
              <a:off x="4451283" y="6389343"/>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(e)</a:t>
              </a:r>
            </a:p>
          </p:txBody>
        </p:sp>
        <p:sp>
          <p:nvSpPr>
            <p:cNvPr id="30" name="TextBox 29">
              <a:extLst>
                <a:ext uri="{FF2B5EF4-FFF2-40B4-BE49-F238E27FC236}">
                  <a16:creationId xmlns:a16="http://schemas.microsoft.com/office/drawing/2014/main" id="{A3820475-2DCC-574B-9FC2-489782BEA989}"/>
                </a:ext>
              </a:extLst>
            </p:cNvPr>
            <p:cNvSpPr txBox="1"/>
            <p:nvPr/>
          </p:nvSpPr>
          <p:spPr>
            <a:xfrm>
              <a:off x="7207054" y="6389343"/>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(f)</a:t>
              </a:r>
            </a:p>
          </p:txBody>
        </p:sp>
        <p:sp>
          <p:nvSpPr>
            <p:cNvPr id="17" name="Rectangle 16">
              <a:extLst>
                <a:ext uri="{FF2B5EF4-FFF2-40B4-BE49-F238E27FC236}">
                  <a16:creationId xmlns:a16="http://schemas.microsoft.com/office/drawing/2014/main" id="{C548AC80-0276-684A-A8CE-CFDAEB7D2080}"/>
                </a:ext>
              </a:extLst>
            </p:cNvPr>
            <p:cNvSpPr/>
            <p:nvPr/>
          </p:nvSpPr>
          <p:spPr>
            <a:xfrm>
              <a:off x="1757408" y="1390504"/>
              <a:ext cx="8229600" cy="52618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4B8FA6A-58AD-0341-AEBD-8CF259C53398}"/>
                </a:ext>
              </a:extLst>
            </p:cNvPr>
            <p:cNvSpPr/>
            <p:nvPr/>
          </p:nvSpPr>
          <p:spPr>
            <a:xfrm>
              <a:off x="1755064" y="1391632"/>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F60DB2-4848-374E-854E-068EDC8E65E3}"/>
                </a:ext>
              </a:extLst>
            </p:cNvPr>
            <p:cNvSpPr/>
            <p:nvPr/>
          </p:nvSpPr>
          <p:spPr>
            <a:xfrm>
              <a:off x="4499817" y="1391632"/>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B05BC7-5674-6F48-99E9-505146821FCC}"/>
                </a:ext>
              </a:extLst>
            </p:cNvPr>
            <p:cNvSpPr/>
            <p:nvPr/>
          </p:nvSpPr>
          <p:spPr>
            <a:xfrm>
              <a:off x="7244158" y="1389782"/>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2405445-6566-4842-B761-C7B42190F445}"/>
                </a:ext>
              </a:extLst>
            </p:cNvPr>
            <p:cNvSpPr/>
            <p:nvPr/>
          </p:nvSpPr>
          <p:spPr>
            <a:xfrm>
              <a:off x="1754714" y="4024521"/>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4B3F09A-3C57-FA4F-946C-0AF58B0D4683}"/>
                </a:ext>
              </a:extLst>
            </p:cNvPr>
            <p:cNvSpPr/>
            <p:nvPr/>
          </p:nvSpPr>
          <p:spPr>
            <a:xfrm>
              <a:off x="4499467" y="4024521"/>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24A5436-D7AE-F143-A6D2-5DE5ACABACD7}"/>
                </a:ext>
              </a:extLst>
            </p:cNvPr>
            <p:cNvSpPr/>
            <p:nvPr/>
          </p:nvSpPr>
          <p:spPr>
            <a:xfrm>
              <a:off x="7243808" y="4022671"/>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1068C4A-6125-E24D-9466-D62FBE902ECA}"/>
                </a:ext>
              </a:extLst>
            </p:cNvPr>
            <p:cNvSpPr txBox="1"/>
            <p:nvPr/>
          </p:nvSpPr>
          <p:spPr>
            <a:xfrm rot="16200000">
              <a:off x="753428" y="5200831"/>
              <a:ext cx="1603513" cy="276999"/>
            </a:xfrm>
            <a:prstGeom prst="rect">
              <a:avLst/>
            </a:prstGeom>
            <a:no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10 mm</a:t>
              </a:r>
            </a:p>
          </p:txBody>
        </p:sp>
        <p:sp>
          <p:nvSpPr>
            <p:cNvPr id="44" name="TextBox 43">
              <a:extLst>
                <a:ext uri="{FF2B5EF4-FFF2-40B4-BE49-F238E27FC236}">
                  <a16:creationId xmlns:a16="http://schemas.microsoft.com/office/drawing/2014/main" id="{11623EBD-5C39-524E-8BC4-8AEEB779F03E}"/>
                </a:ext>
              </a:extLst>
            </p:cNvPr>
            <p:cNvSpPr txBox="1"/>
            <p:nvPr/>
          </p:nvSpPr>
          <p:spPr>
            <a:xfrm rot="16200000">
              <a:off x="751415" y="2568018"/>
              <a:ext cx="1603513" cy="276999"/>
            </a:xfrm>
            <a:prstGeom prst="rect">
              <a:avLst/>
            </a:prstGeom>
            <a:no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4 mm</a:t>
              </a:r>
            </a:p>
          </p:txBody>
        </p:sp>
        <p:sp>
          <p:nvSpPr>
            <p:cNvPr id="45" name="TextBox 44">
              <a:extLst>
                <a:ext uri="{FF2B5EF4-FFF2-40B4-BE49-F238E27FC236}">
                  <a16:creationId xmlns:a16="http://schemas.microsoft.com/office/drawing/2014/main" id="{CDA99518-C787-5143-83A6-384698476FA9}"/>
                </a:ext>
              </a:extLst>
            </p:cNvPr>
            <p:cNvSpPr txBox="1"/>
            <p:nvPr/>
          </p:nvSpPr>
          <p:spPr>
            <a:xfrm>
              <a:off x="2290018" y="1092771"/>
              <a:ext cx="1603513" cy="276999"/>
            </a:xfrm>
            <a:prstGeom prst="rect">
              <a:avLst/>
            </a:prstGeom>
            <a:no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Sabot Petal</a:t>
              </a:r>
            </a:p>
          </p:txBody>
        </p:sp>
        <p:sp>
          <p:nvSpPr>
            <p:cNvPr id="46" name="TextBox 45">
              <a:extLst>
                <a:ext uri="{FF2B5EF4-FFF2-40B4-BE49-F238E27FC236}">
                  <a16:creationId xmlns:a16="http://schemas.microsoft.com/office/drawing/2014/main" id="{8F1963AA-32E5-9D49-B6C6-BCF9477CD48C}"/>
                </a:ext>
              </a:extLst>
            </p:cNvPr>
            <p:cNvSpPr txBox="1"/>
            <p:nvPr/>
          </p:nvSpPr>
          <p:spPr>
            <a:xfrm>
              <a:off x="4909312" y="1092770"/>
              <a:ext cx="1923509" cy="276999"/>
            </a:xfrm>
            <a:prstGeom prst="rect">
              <a:avLst/>
            </a:prstGeom>
            <a:no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Partially Closed Sabot</a:t>
              </a:r>
            </a:p>
          </p:txBody>
        </p:sp>
        <p:sp>
          <p:nvSpPr>
            <p:cNvPr id="47" name="TextBox 46">
              <a:extLst>
                <a:ext uri="{FF2B5EF4-FFF2-40B4-BE49-F238E27FC236}">
                  <a16:creationId xmlns:a16="http://schemas.microsoft.com/office/drawing/2014/main" id="{312E286F-DF66-2642-90E0-44391DE65530}"/>
                </a:ext>
              </a:extLst>
            </p:cNvPr>
            <p:cNvSpPr txBox="1"/>
            <p:nvPr/>
          </p:nvSpPr>
          <p:spPr>
            <a:xfrm>
              <a:off x="7585831" y="1092769"/>
              <a:ext cx="1923509" cy="276999"/>
            </a:xfrm>
            <a:prstGeom prst="rect">
              <a:avLst/>
            </a:prstGeom>
            <a:no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Fully Closed Sabot</a:t>
              </a:r>
            </a:p>
          </p:txBody>
        </p:sp>
        <p:pic>
          <p:nvPicPr>
            <p:cNvPr id="48" name="Picture 47" descr="Diagram&#10;&#10;Description automatically generated">
              <a:extLst>
                <a:ext uri="{FF2B5EF4-FFF2-40B4-BE49-F238E27FC236}">
                  <a16:creationId xmlns:a16="http://schemas.microsoft.com/office/drawing/2014/main" id="{2D61ACEB-10A3-BA46-B803-ED8D75AA1C99}"/>
                </a:ext>
              </a:extLst>
            </p:cNvPr>
            <p:cNvPicPr>
              <a:picLocks noChangeAspect="1"/>
            </p:cNvPicPr>
            <p:nvPr/>
          </p:nvPicPr>
          <p:blipFill>
            <a:blip r:embed="rId2"/>
            <a:stretch>
              <a:fillRect/>
            </a:stretch>
          </p:blipFill>
          <p:spPr>
            <a:xfrm>
              <a:off x="2442725" y="4245052"/>
              <a:ext cx="1308813" cy="2146252"/>
            </a:xfrm>
            <a:prstGeom prst="rect">
              <a:avLst/>
            </a:prstGeom>
          </p:spPr>
        </p:pic>
        <p:pic>
          <p:nvPicPr>
            <p:cNvPr id="49" name="Picture 48" descr="A close-up of a trash can&#10;&#10;Description automatically generated with low confidence">
              <a:extLst>
                <a:ext uri="{FF2B5EF4-FFF2-40B4-BE49-F238E27FC236}">
                  <a16:creationId xmlns:a16="http://schemas.microsoft.com/office/drawing/2014/main" id="{9E2197CC-900C-964C-B91B-2C3CDFDFFAF3}"/>
                </a:ext>
              </a:extLst>
            </p:cNvPr>
            <p:cNvPicPr>
              <a:picLocks noChangeAspect="1"/>
            </p:cNvPicPr>
            <p:nvPr/>
          </p:nvPicPr>
          <p:blipFill>
            <a:blip r:embed="rId3"/>
            <a:stretch>
              <a:fillRect/>
            </a:stretch>
          </p:blipFill>
          <p:spPr>
            <a:xfrm>
              <a:off x="7857830" y="4222103"/>
              <a:ext cx="1534075" cy="2169201"/>
            </a:xfrm>
            <a:prstGeom prst="rect">
              <a:avLst/>
            </a:prstGeom>
          </p:spPr>
        </p:pic>
        <p:pic>
          <p:nvPicPr>
            <p:cNvPr id="50" name="Picture 49" descr="Diagram, icon&#10;&#10;Description automatically generated">
              <a:extLst>
                <a:ext uri="{FF2B5EF4-FFF2-40B4-BE49-F238E27FC236}">
                  <a16:creationId xmlns:a16="http://schemas.microsoft.com/office/drawing/2014/main" id="{E6692AFA-FFCB-3A43-B75B-2AAEC1060BF6}"/>
                </a:ext>
              </a:extLst>
            </p:cNvPr>
            <p:cNvPicPr>
              <a:picLocks noChangeAspect="1"/>
            </p:cNvPicPr>
            <p:nvPr/>
          </p:nvPicPr>
          <p:blipFill>
            <a:blip r:embed="rId4"/>
            <a:stretch>
              <a:fillRect/>
            </a:stretch>
          </p:blipFill>
          <p:spPr>
            <a:xfrm>
              <a:off x="5179253" y="4245052"/>
              <a:ext cx="1491013" cy="2169200"/>
            </a:xfrm>
            <a:prstGeom prst="rect">
              <a:avLst/>
            </a:prstGeom>
          </p:spPr>
        </p:pic>
        <p:cxnSp>
          <p:nvCxnSpPr>
            <p:cNvPr id="20" name="Straight Arrow Connector 19">
              <a:extLst>
                <a:ext uri="{FF2B5EF4-FFF2-40B4-BE49-F238E27FC236}">
                  <a16:creationId xmlns:a16="http://schemas.microsoft.com/office/drawing/2014/main" id="{20E42F42-5660-4B75-9F62-C46AE16B9A47}"/>
                </a:ext>
              </a:extLst>
            </p:cNvPr>
            <p:cNvCxnSpPr>
              <a:cxnSpLocks/>
            </p:cNvCxnSpPr>
            <p:nvPr/>
          </p:nvCxnSpPr>
          <p:spPr>
            <a:xfrm rot="-2700000" flipH="1">
              <a:off x="3495337" y="3013812"/>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EAEAE9E-2758-274E-AE6F-D9B65DD14129}"/>
                </a:ext>
              </a:extLst>
            </p:cNvPr>
            <p:cNvSpPr txBox="1"/>
            <p:nvPr/>
          </p:nvSpPr>
          <p:spPr>
            <a:xfrm>
              <a:off x="3597703" y="2576519"/>
              <a:ext cx="141316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45º serration</a:t>
              </a:r>
            </a:p>
          </p:txBody>
        </p:sp>
        <p:cxnSp>
          <p:nvCxnSpPr>
            <p:cNvPr id="57" name="Straight Arrow Connector 56">
              <a:extLst>
                <a:ext uri="{FF2B5EF4-FFF2-40B4-BE49-F238E27FC236}">
                  <a16:creationId xmlns:a16="http://schemas.microsoft.com/office/drawing/2014/main" id="{06D3F2D4-2F8C-5D4E-9339-A6CF4B25FF28}"/>
                </a:ext>
              </a:extLst>
            </p:cNvPr>
            <p:cNvCxnSpPr>
              <a:cxnSpLocks/>
            </p:cNvCxnSpPr>
            <p:nvPr/>
          </p:nvCxnSpPr>
          <p:spPr>
            <a:xfrm>
              <a:off x="7768242" y="1759226"/>
              <a:ext cx="0" cy="192848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8873BFA-4E3B-D842-B6FE-043D23565382}"/>
                </a:ext>
              </a:extLst>
            </p:cNvPr>
            <p:cNvSpPr txBox="1"/>
            <p:nvPr/>
          </p:nvSpPr>
          <p:spPr>
            <a:xfrm rot="16200000">
              <a:off x="7326978" y="2587966"/>
              <a:ext cx="842772"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XX mm</a:t>
              </a:r>
            </a:p>
          </p:txBody>
        </p:sp>
        <p:cxnSp>
          <p:nvCxnSpPr>
            <p:cNvPr id="63" name="Straight Arrow Connector 62">
              <a:extLst>
                <a:ext uri="{FF2B5EF4-FFF2-40B4-BE49-F238E27FC236}">
                  <a16:creationId xmlns:a16="http://schemas.microsoft.com/office/drawing/2014/main" id="{75658BF9-406D-D942-A3D1-EB0008CA6254}"/>
                </a:ext>
              </a:extLst>
            </p:cNvPr>
            <p:cNvCxnSpPr>
              <a:cxnSpLocks/>
            </p:cNvCxnSpPr>
            <p:nvPr/>
          </p:nvCxnSpPr>
          <p:spPr>
            <a:xfrm flipH="1">
              <a:off x="7693792" y="1759226"/>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25AD286-F200-574D-804A-B766D536CB4D}"/>
                </a:ext>
              </a:extLst>
            </p:cNvPr>
            <p:cNvCxnSpPr>
              <a:cxnSpLocks/>
            </p:cNvCxnSpPr>
            <p:nvPr/>
          </p:nvCxnSpPr>
          <p:spPr>
            <a:xfrm flipH="1">
              <a:off x="7696967" y="3691157"/>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C85F08F-547A-714B-8A0C-6C69321938EE}"/>
                </a:ext>
              </a:extLst>
            </p:cNvPr>
            <p:cNvCxnSpPr>
              <a:cxnSpLocks/>
            </p:cNvCxnSpPr>
            <p:nvPr/>
          </p:nvCxnSpPr>
          <p:spPr>
            <a:xfrm>
              <a:off x="7768242" y="4394845"/>
              <a:ext cx="0" cy="192848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FD6134B-1A17-9842-AEEA-146A856980FC}"/>
                </a:ext>
              </a:extLst>
            </p:cNvPr>
            <p:cNvSpPr txBox="1"/>
            <p:nvPr/>
          </p:nvSpPr>
          <p:spPr>
            <a:xfrm rot="16200000">
              <a:off x="7326978" y="5223585"/>
              <a:ext cx="842772"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XX mm</a:t>
              </a:r>
            </a:p>
          </p:txBody>
        </p:sp>
        <p:cxnSp>
          <p:nvCxnSpPr>
            <p:cNvPr id="71" name="Straight Arrow Connector 70">
              <a:extLst>
                <a:ext uri="{FF2B5EF4-FFF2-40B4-BE49-F238E27FC236}">
                  <a16:creationId xmlns:a16="http://schemas.microsoft.com/office/drawing/2014/main" id="{7D8E62FC-0280-9942-B924-376C85F2B09E}"/>
                </a:ext>
              </a:extLst>
            </p:cNvPr>
            <p:cNvCxnSpPr>
              <a:cxnSpLocks/>
            </p:cNvCxnSpPr>
            <p:nvPr/>
          </p:nvCxnSpPr>
          <p:spPr>
            <a:xfrm flipH="1">
              <a:off x="7693792" y="4394845"/>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4C53154-42F6-8F42-8AF9-8F6A42B8DDC7}"/>
                </a:ext>
              </a:extLst>
            </p:cNvPr>
            <p:cNvCxnSpPr>
              <a:cxnSpLocks/>
            </p:cNvCxnSpPr>
            <p:nvPr/>
          </p:nvCxnSpPr>
          <p:spPr>
            <a:xfrm flipH="1">
              <a:off x="7696967" y="6326776"/>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3F09557-580D-2F49-952E-729DE04EB6E3}"/>
                </a:ext>
              </a:extLst>
            </p:cNvPr>
            <p:cNvCxnSpPr>
              <a:cxnSpLocks/>
            </p:cNvCxnSpPr>
            <p:nvPr/>
          </p:nvCxnSpPr>
          <p:spPr>
            <a:xfrm rot="-2700000" flipH="1">
              <a:off x="3495597" y="5626562"/>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13E9C0F-D8FE-E749-A354-0487C6A574AF}"/>
                </a:ext>
              </a:extLst>
            </p:cNvPr>
            <p:cNvSpPr txBox="1"/>
            <p:nvPr/>
          </p:nvSpPr>
          <p:spPr>
            <a:xfrm>
              <a:off x="3597963" y="5189269"/>
              <a:ext cx="141316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45º serration</a:t>
              </a:r>
            </a:p>
          </p:txBody>
        </p:sp>
        <p:cxnSp>
          <p:nvCxnSpPr>
            <p:cNvPr id="75" name="Straight Arrow Connector 74">
              <a:extLst>
                <a:ext uri="{FF2B5EF4-FFF2-40B4-BE49-F238E27FC236}">
                  <a16:creationId xmlns:a16="http://schemas.microsoft.com/office/drawing/2014/main" id="{6439FC7F-2D65-1440-B3EA-07DF5F379E70}"/>
                </a:ext>
              </a:extLst>
            </p:cNvPr>
            <p:cNvCxnSpPr>
              <a:cxnSpLocks/>
            </p:cNvCxnSpPr>
            <p:nvPr/>
          </p:nvCxnSpPr>
          <p:spPr>
            <a:xfrm rot="2700000" flipH="1">
              <a:off x="5861198" y="5609748"/>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059E37B5-5CDA-6746-98C0-E4CC1D9E0F96}"/>
                </a:ext>
              </a:extLst>
            </p:cNvPr>
            <p:cNvSpPr txBox="1"/>
            <p:nvPr/>
          </p:nvSpPr>
          <p:spPr>
            <a:xfrm>
              <a:off x="6293668" y="5737481"/>
              <a:ext cx="1222420" cy="461665"/>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10 mm projectile</a:t>
              </a:r>
            </a:p>
          </p:txBody>
        </p:sp>
        <p:cxnSp>
          <p:nvCxnSpPr>
            <p:cNvPr id="79" name="Straight Arrow Connector 78">
              <a:extLst>
                <a:ext uri="{FF2B5EF4-FFF2-40B4-BE49-F238E27FC236}">
                  <a16:creationId xmlns:a16="http://schemas.microsoft.com/office/drawing/2014/main" id="{BB0319D0-1F93-1A41-9325-C1C70A4EF749}"/>
                </a:ext>
              </a:extLst>
            </p:cNvPr>
            <p:cNvCxnSpPr>
              <a:cxnSpLocks/>
            </p:cNvCxnSpPr>
            <p:nvPr/>
          </p:nvCxnSpPr>
          <p:spPr>
            <a:xfrm rot="2700000" flipH="1">
              <a:off x="2129325" y="4793925"/>
              <a:ext cx="109728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32D61D9D-2DB3-C34E-B310-78877E477762}"/>
                </a:ext>
              </a:extLst>
            </p:cNvPr>
            <p:cNvSpPr txBox="1"/>
            <p:nvPr/>
          </p:nvSpPr>
          <p:spPr>
            <a:xfrm>
              <a:off x="1718969" y="4050616"/>
              <a:ext cx="1413164"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10 mm projectile cavity</a:t>
              </a:r>
            </a:p>
          </p:txBody>
        </p:sp>
        <p:cxnSp>
          <p:nvCxnSpPr>
            <p:cNvPr id="81" name="Straight Arrow Connector 80">
              <a:extLst>
                <a:ext uri="{FF2B5EF4-FFF2-40B4-BE49-F238E27FC236}">
                  <a16:creationId xmlns:a16="http://schemas.microsoft.com/office/drawing/2014/main" id="{6C1DBC7A-400B-FA44-AB12-AF113355CE22}"/>
                </a:ext>
              </a:extLst>
            </p:cNvPr>
            <p:cNvCxnSpPr>
              <a:cxnSpLocks/>
            </p:cNvCxnSpPr>
            <p:nvPr/>
          </p:nvCxnSpPr>
          <p:spPr>
            <a:xfrm rot="2700000" flipH="1">
              <a:off x="2130802" y="2155727"/>
              <a:ext cx="109728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96C6679-883B-214F-A80A-7025AECD93D1}"/>
                </a:ext>
              </a:extLst>
            </p:cNvPr>
            <p:cNvSpPr txBox="1"/>
            <p:nvPr/>
          </p:nvSpPr>
          <p:spPr>
            <a:xfrm>
              <a:off x="1730799" y="1416900"/>
              <a:ext cx="1413164"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4 mm projectile cavity</a:t>
              </a:r>
            </a:p>
          </p:txBody>
        </p:sp>
        <p:cxnSp>
          <p:nvCxnSpPr>
            <p:cNvPr id="83" name="Straight Arrow Connector 82">
              <a:extLst>
                <a:ext uri="{FF2B5EF4-FFF2-40B4-BE49-F238E27FC236}">
                  <a16:creationId xmlns:a16="http://schemas.microsoft.com/office/drawing/2014/main" id="{3FD62E91-3A24-C94D-AE6B-F2B33D89622A}"/>
                </a:ext>
              </a:extLst>
            </p:cNvPr>
            <p:cNvCxnSpPr>
              <a:cxnSpLocks/>
            </p:cNvCxnSpPr>
            <p:nvPr/>
          </p:nvCxnSpPr>
          <p:spPr>
            <a:xfrm rot="2700000" flipH="1">
              <a:off x="5081520" y="4567622"/>
              <a:ext cx="4572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BA7CB51-05C9-6F43-A720-C397F005A7B2}"/>
                </a:ext>
              </a:extLst>
            </p:cNvPr>
            <p:cNvCxnSpPr>
              <a:cxnSpLocks/>
            </p:cNvCxnSpPr>
            <p:nvPr/>
          </p:nvCxnSpPr>
          <p:spPr>
            <a:xfrm rot="2700000" flipH="1">
              <a:off x="5863160" y="2960655"/>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77E2DB23-833C-6341-B3C0-3D1D2C44DF38}"/>
                </a:ext>
              </a:extLst>
            </p:cNvPr>
            <p:cNvSpPr txBox="1"/>
            <p:nvPr/>
          </p:nvSpPr>
          <p:spPr>
            <a:xfrm>
              <a:off x="6323911" y="3088388"/>
              <a:ext cx="1137556" cy="461665"/>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4 mm projectile</a:t>
              </a:r>
            </a:p>
          </p:txBody>
        </p:sp>
        <p:sp>
          <p:nvSpPr>
            <p:cNvPr id="86" name="TextBox 85">
              <a:extLst>
                <a:ext uri="{FF2B5EF4-FFF2-40B4-BE49-F238E27FC236}">
                  <a16:creationId xmlns:a16="http://schemas.microsoft.com/office/drawing/2014/main" id="{B18E20DF-5C51-F745-92D5-09F032E93A22}"/>
                </a:ext>
              </a:extLst>
            </p:cNvPr>
            <p:cNvSpPr txBox="1"/>
            <p:nvPr/>
          </p:nvSpPr>
          <p:spPr>
            <a:xfrm>
              <a:off x="4558090" y="4043454"/>
              <a:ext cx="1413164"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Aerodynamic cutout</a:t>
              </a:r>
            </a:p>
          </p:txBody>
        </p:sp>
        <p:cxnSp>
          <p:nvCxnSpPr>
            <p:cNvPr id="90" name="Straight Arrow Connector 89">
              <a:extLst>
                <a:ext uri="{FF2B5EF4-FFF2-40B4-BE49-F238E27FC236}">
                  <a16:creationId xmlns:a16="http://schemas.microsoft.com/office/drawing/2014/main" id="{7A6D55E7-609B-AC4A-90D7-AEF4BA5E85DA}"/>
                </a:ext>
              </a:extLst>
            </p:cNvPr>
            <p:cNvCxnSpPr>
              <a:cxnSpLocks/>
            </p:cNvCxnSpPr>
            <p:nvPr/>
          </p:nvCxnSpPr>
          <p:spPr>
            <a:xfrm rot="2700000" flipH="1">
              <a:off x="5081520" y="1923519"/>
              <a:ext cx="4572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262390E-FBB3-4E4A-A235-4B79CB9FC317}"/>
                </a:ext>
              </a:extLst>
            </p:cNvPr>
            <p:cNvSpPr txBox="1"/>
            <p:nvPr/>
          </p:nvSpPr>
          <p:spPr>
            <a:xfrm>
              <a:off x="4558090" y="1399351"/>
              <a:ext cx="1413164"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Aerodynamic cutout</a:t>
              </a:r>
            </a:p>
          </p:txBody>
        </p:sp>
        <p:cxnSp>
          <p:nvCxnSpPr>
            <p:cNvPr id="92" name="Straight Arrow Connector 91">
              <a:extLst>
                <a:ext uri="{FF2B5EF4-FFF2-40B4-BE49-F238E27FC236}">
                  <a16:creationId xmlns:a16="http://schemas.microsoft.com/office/drawing/2014/main" id="{8877719F-BB23-B44B-9D80-04FD955D85EC}"/>
                </a:ext>
              </a:extLst>
            </p:cNvPr>
            <p:cNvCxnSpPr>
              <a:cxnSpLocks/>
            </p:cNvCxnSpPr>
            <p:nvPr/>
          </p:nvCxnSpPr>
          <p:spPr>
            <a:xfrm flipH="1">
              <a:off x="8062044" y="6487901"/>
              <a:ext cx="1119663"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6CCFD97-D708-074E-B62F-E87057EF28E5}"/>
                </a:ext>
              </a:extLst>
            </p:cNvPr>
            <p:cNvCxnSpPr>
              <a:cxnSpLocks/>
            </p:cNvCxnSpPr>
            <p:nvPr/>
          </p:nvCxnSpPr>
          <p:spPr>
            <a:xfrm rot="5400000" flipH="1">
              <a:off x="7987595" y="6484648"/>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84C5231-BC48-1842-AD54-20D02C5DCF9D}"/>
                </a:ext>
              </a:extLst>
            </p:cNvPr>
            <p:cNvCxnSpPr>
              <a:cxnSpLocks/>
            </p:cNvCxnSpPr>
            <p:nvPr/>
          </p:nvCxnSpPr>
          <p:spPr>
            <a:xfrm rot="5400000" flipH="1">
              <a:off x="9107258" y="6488623"/>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D70CA6D-BF82-B643-ABCF-A589F9953854}"/>
                </a:ext>
              </a:extLst>
            </p:cNvPr>
            <p:cNvSpPr txBox="1"/>
            <p:nvPr/>
          </p:nvSpPr>
          <p:spPr>
            <a:xfrm>
              <a:off x="8259586" y="6336635"/>
              <a:ext cx="726474"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12.7 mm</a:t>
              </a:r>
            </a:p>
          </p:txBody>
        </p:sp>
        <p:cxnSp>
          <p:nvCxnSpPr>
            <p:cNvPr id="98" name="Straight Arrow Connector 97">
              <a:extLst>
                <a:ext uri="{FF2B5EF4-FFF2-40B4-BE49-F238E27FC236}">
                  <a16:creationId xmlns:a16="http://schemas.microsoft.com/office/drawing/2014/main" id="{2E3466D8-4DDF-E64B-BAD8-17942DDF48B3}"/>
                </a:ext>
              </a:extLst>
            </p:cNvPr>
            <p:cNvCxnSpPr>
              <a:cxnSpLocks/>
            </p:cNvCxnSpPr>
            <p:nvPr/>
          </p:nvCxnSpPr>
          <p:spPr>
            <a:xfrm flipH="1">
              <a:off x="8062044" y="3851333"/>
              <a:ext cx="1119663"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66A2B7F-0605-6E48-A011-A590AF0F2E97}"/>
                </a:ext>
              </a:extLst>
            </p:cNvPr>
            <p:cNvCxnSpPr>
              <a:cxnSpLocks/>
            </p:cNvCxnSpPr>
            <p:nvPr/>
          </p:nvCxnSpPr>
          <p:spPr>
            <a:xfrm rot="5400000" flipH="1">
              <a:off x="7987595" y="3848080"/>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B9D0FD5-A5EB-494F-8B06-F579C4B37FD3}"/>
                </a:ext>
              </a:extLst>
            </p:cNvPr>
            <p:cNvCxnSpPr>
              <a:cxnSpLocks/>
            </p:cNvCxnSpPr>
            <p:nvPr/>
          </p:nvCxnSpPr>
          <p:spPr>
            <a:xfrm rot="5400000" flipH="1">
              <a:off x="9107258" y="3852055"/>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2CFE126C-D2C3-3A44-85FE-DB8C2DA5E921}"/>
                </a:ext>
              </a:extLst>
            </p:cNvPr>
            <p:cNvSpPr txBox="1"/>
            <p:nvPr/>
          </p:nvSpPr>
          <p:spPr>
            <a:xfrm>
              <a:off x="8259586" y="3700067"/>
              <a:ext cx="726474"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12.7 mm</a:t>
              </a:r>
            </a:p>
          </p:txBody>
        </p:sp>
        <p:cxnSp>
          <p:nvCxnSpPr>
            <p:cNvPr id="102" name="Straight Arrow Connector 101">
              <a:extLst>
                <a:ext uri="{FF2B5EF4-FFF2-40B4-BE49-F238E27FC236}">
                  <a16:creationId xmlns:a16="http://schemas.microsoft.com/office/drawing/2014/main" id="{46C6C048-7824-7B49-BD4F-9C734AD3FAF3}"/>
                </a:ext>
              </a:extLst>
            </p:cNvPr>
            <p:cNvCxnSpPr>
              <a:cxnSpLocks/>
            </p:cNvCxnSpPr>
            <p:nvPr/>
          </p:nvCxnSpPr>
          <p:spPr>
            <a:xfrm rot="-2700000" flipH="1">
              <a:off x="8854227" y="1928044"/>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147B0261-CEAA-9F4E-9AF4-1D04CE5868D5}"/>
                </a:ext>
              </a:extLst>
            </p:cNvPr>
            <p:cNvSpPr txBox="1"/>
            <p:nvPr/>
          </p:nvSpPr>
          <p:spPr>
            <a:xfrm>
              <a:off x="9054562" y="1474423"/>
              <a:ext cx="1413164"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a:t>
              </a:r>
              <a:r>
                <a:rPr lang="en-US" sz="1200">
                  <a:latin typeface="Times New Roman" panose="02020603050405020304" pitchFamily="18" charset="0"/>
                  <a:cs typeface="Times New Roman" panose="02020603050405020304" pitchFamily="18" charset="0"/>
                </a:rPr>
                <a:t>XX mm</a:t>
              </a:r>
            </a:p>
          </p:txBody>
        </p:sp>
        <p:cxnSp>
          <p:nvCxnSpPr>
            <p:cNvPr id="104" name="Straight Arrow Connector 103">
              <a:extLst>
                <a:ext uri="{FF2B5EF4-FFF2-40B4-BE49-F238E27FC236}">
                  <a16:creationId xmlns:a16="http://schemas.microsoft.com/office/drawing/2014/main" id="{E1489C39-8FBB-2347-BC06-7A67AC77ADC5}"/>
                </a:ext>
              </a:extLst>
            </p:cNvPr>
            <p:cNvCxnSpPr>
              <a:cxnSpLocks/>
            </p:cNvCxnSpPr>
            <p:nvPr/>
          </p:nvCxnSpPr>
          <p:spPr>
            <a:xfrm rot="-2700000" flipH="1">
              <a:off x="8854227" y="4554481"/>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E77DBFE-45D1-E74A-B494-DA9FCD40866D}"/>
                </a:ext>
              </a:extLst>
            </p:cNvPr>
            <p:cNvSpPr txBox="1"/>
            <p:nvPr/>
          </p:nvSpPr>
          <p:spPr>
            <a:xfrm>
              <a:off x="9054562" y="4100860"/>
              <a:ext cx="1413164"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a:t>
              </a:r>
              <a:r>
                <a:rPr lang="en-US" sz="1200">
                  <a:latin typeface="Times New Roman" panose="02020603050405020304" pitchFamily="18" charset="0"/>
                  <a:cs typeface="Times New Roman" panose="02020603050405020304" pitchFamily="18" charset="0"/>
                </a:rPr>
                <a:t>XX mm</a:t>
              </a:r>
            </a:p>
          </p:txBody>
        </p:sp>
        <p:sp>
          <p:nvSpPr>
            <p:cNvPr id="107" name="Rectangle 106">
              <a:extLst>
                <a:ext uri="{FF2B5EF4-FFF2-40B4-BE49-F238E27FC236}">
                  <a16:creationId xmlns:a16="http://schemas.microsoft.com/office/drawing/2014/main" id="{A12918E0-6224-3B4B-A604-85BDA1F87BA0}"/>
                </a:ext>
              </a:extLst>
            </p:cNvPr>
            <p:cNvSpPr/>
            <p:nvPr/>
          </p:nvSpPr>
          <p:spPr>
            <a:xfrm rot="5400000" flipH="1">
              <a:off x="5225429" y="3328010"/>
              <a:ext cx="545216" cy="736733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2</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Three-dimensional models of the two considered sabot configurations with dimensions and key features: (a)-(c) 4 mm sabot and (d)-(f) 10 mm sabot.  </a:t>
              </a:r>
            </a:p>
          </p:txBody>
        </p:sp>
      </p:grpSp>
    </p:spTree>
    <p:extLst>
      <p:ext uri="{BB962C8B-B14F-4D97-AF65-F5344CB8AC3E}">
        <p14:creationId xmlns:p14="http://schemas.microsoft.com/office/powerpoint/2010/main" val="340987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a:extLst>
              <a:ext uri="{FF2B5EF4-FFF2-40B4-BE49-F238E27FC236}">
                <a16:creationId xmlns:a16="http://schemas.microsoft.com/office/drawing/2014/main" id="{7A4A855E-B3D3-5946-ADA8-31B05D2489DB}"/>
              </a:ext>
            </a:extLst>
          </p:cNvPr>
          <p:cNvGrpSpPr/>
          <p:nvPr/>
        </p:nvGrpSpPr>
        <p:grpSpPr>
          <a:xfrm>
            <a:off x="-213297" y="910739"/>
            <a:ext cx="12869732" cy="6695847"/>
            <a:chOff x="72511" y="-10713"/>
            <a:chExt cx="12869732" cy="6695847"/>
          </a:xfrm>
        </p:grpSpPr>
        <p:sp>
          <p:nvSpPr>
            <p:cNvPr id="14" name="Rectangle 13">
              <a:extLst>
                <a:ext uri="{FF2B5EF4-FFF2-40B4-BE49-F238E27FC236}">
                  <a16:creationId xmlns:a16="http://schemas.microsoft.com/office/drawing/2014/main" id="{97D1A646-716F-EC4B-B3B8-4845CB2E6F55}"/>
                </a:ext>
              </a:extLst>
            </p:cNvPr>
            <p:cNvSpPr/>
            <p:nvPr/>
          </p:nvSpPr>
          <p:spPr>
            <a:xfrm rot="5400000" flipH="1">
              <a:off x="7338371" y="-2512859"/>
              <a:ext cx="555596" cy="575297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COMMENTS: can we replace these sabot figures with 4- and 10-mm sabot models? This will give the reader an idea of the relative size difference, as 6 mm is not even considered in the paper. Also, can you provide the figures as separate images? I will finish the figure with annotations.</a:t>
              </a:r>
              <a:r>
                <a:rPr lang="en-US" sz="900" u="sng">
                  <a:solidFill>
                    <a:srgbClr val="FF0000"/>
                  </a:solidFill>
                  <a:latin typeface="Times New Roman" panose="02020603050405020304" pitchFamily="18" charset="0"/>
                  <a:ea typeface="Calibri" panose="020F0502020204030204" pitchFamily="34" charset="0"/>
                  <a:cs typeface="Times New Roman" panose="02020603050405020304" pitchFamily="18" charset="0"/>
                </a:rPr>
                <a:t> I omitted Figure 4 because the ideas can be combined into this figure. </a:t>
              </a:r>
              <a:endParaRPr lang="en-US" sz="1200" u="sng">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DF382B03-DA87-FF40-B60B-B878BF41E43E}"/>
                </a:ext>
              </a:extLst>
            </p:cNvPr>
            <p:cNvSpPr/>
            <p:nvPr/>
          </p:nvSpPr>
          <p:spPr>
            <a:xfrm>
              <a:off x="72511" y="-10713"/>
              <a:ext cx="12675047" cy="6695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F12BBB9-C9DF-0A48-A887-694DE7D5A9B6}"/>
                </a:ext>
              </a:extLst>
            </p:cNvPr>
            <p:cNvSpPr txBox="1"/>
            <p:nvPr/>
          </p:nvSpPr>
          <p:spPr>
            <a:xfrm>
              <a:off x="4002751" y="2939482"/>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(b)</a:t>
              </a:r>
            </a:p>
          </p:txBody>
        </p:sp>
        <p:sp>
          <p:nvSpPr>
            <p:cNvPr id="22" name="TextBox 21">
              <a:extLst>
                <a:ext uri="{FF2B5EF4-FFF2-40B4-BE49-F238E27FC236}">
                  <a16:creationId xmlns:a16="http://schemas.microsoft.com/office/drawing/2014/main" id="{406184CD-40F5-D24B-85ED-F3F0FADAD00E}"/>
                </a:ext>
              </a:extLst>
            </p:cNvPr>
            <p:cNvSpPr txBox="1"/>
            <p:nvPr/>
          </p:nvSpPr>
          <p:spPr>
            <a:xfrm>
              <a:off x="6733120" y="2951843"/>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(c)</a:t>
              </a:r>
            </a:p>
          </p:txBody>
        </p:sp>
        <p:sp>
          <p:nvSpPr>
            <p:cNvPr id="24" name="TextBox 23">
              <a:extLst>
                <a:ext uri="{FF2B5EF4-FFF2-40B4-BE49-F238E27FC236}">
                  <a16:creationId xmlns:a16="http://schemas.microsoft.com/office/drawing/2014/main" id="{3F7E2788-815F-0A4E-9B39-D9F1914AF42C}"/>
                </a:ext>
              </a:extLst>
            </p:cNvPr>
            <p:cNvSpPr txBox="1"/>
            <p:nvPr/>
          </p:nvSpPr>
          <p:spPr>
            <a:xfrm>
              <a:off x="9500466" y="2951843"/>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(d)</a:t>
              </a:r>
            </a:p>
          </p:txBody>
        </p:sp>
        <p:sp>
          <p:nvSpPr>
            <p:cNvPr id="28" name="TextBox 27">
              <a:extLst>
                <a:ext uri="{FF2B5EF4-FFF2-40B4-BE49-F238E27FC236}">
                  <a16:creationId xmlns:a16="http://schemas.microsoft.com/office/drawing/2014/main" id="{B9792EC3-E533-954C-955C-6C98ED6369CC}"/>
                </a:ext>
              </a:extLst>
            </p:cNvPr>
            <p:cNvSpPr txBox="1"/>
            <p:nvPr/>
          </p:nvSpPr>
          <p:spPr>
            <a:xfrm>
              <a:off x="3995323" y="5568598"/>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(f)</a:t>
              </a:r>
            </a:p>
          </p:txBody>
        </p:sp>
        <p:sp>
          <p:nvSpPr>
            <p:cNvPr id="29" name="TextBox 28">
              <a:extLst>
                <a:ext uri="{FF2B5EF4-FFF2-40B4-BE49-F238E27FC236}">
                  <a16:creationId xmlns:a16="http://schemas.microsoft.com/office/drawing/2014/main" id="{C8510830-CCF2-2442-95CD-259DE95BAAAD}"/>
                </a:ext>
              </a:extLst>
            </p:cNvPr>
            <p:cNvSpPr txBox="1"/>
            <p:nvPr/>
          </p:nvSpPr>
          <p:spPr>
            <a:xfrm>
              <a:off x="6737267" y="5580959"/>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(g)</a:t>
              </a:r>
            </a:p>
          </p:txBody>
        </p:sp>
        <p:sp>
          <p:nvSpPr>
            <p:cNvPr id="30" name="TextBox 29">
              <a:extLst>
                <a:ext uri="{FF2B5EF4-FFF2-40B4-BE49-F238E27FC236}">
                  <a16:creationId xmlns:a16="http://schemas.microsoft.com/office/drawing/2014/main" id="{A3820475-2DCC-574B-9FC2-489782BEA989}"/>
                </a:ext>
              </a:extLst>
            </p:cNvPr>
            <p:cNvSpPr txBox="1"/>
            <p:nvPr/>
          </p:nvSpPr>
          <p:spPr>
            <a:xfrm>
              <a:off x="9493038" y="5580959"/>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(h)</a:t>
              </a:r>
            </a:p>
          </p:txBody>
        </p:sp>
        <p:sp>
          <p:nvSpPr>
            <p:cNvPr id="31" name="Rectangle 30">
              <a:extLst>
                <a:ext uri="{FF2B5EF4-FFF2-40B4-BE49-F238E27FC236}">
                  <a16:creationId xmlns:a16="http://schemas.microsoft.com/office/drawing/2014/main" id="{D4B8FA6A-58AD-0341-AEBD-8CF259C53398}"/>
                </a:ext>
              </a:extLst>
            </p:cNvPr>
            <p:cNvSpPr/>
            <p:nvPr/>
          </p:nvSpPr>
          <p:spPr>
            <a:xfrm>
              <a:off x="4041048" y="583248"/>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F60DB2-4848-374E-854E-068EDC8E65E3}"/>
                </a:ext>
              </a:extLst>
            </p:cNvPr>
            <p:cNvSpPr/>
            <p:nvPr/>
          </p:nvSpPr>
          <p:spPr>
            <a:xfrm>
              <a:off x="6785801" y="583248"/>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B05BC7-5674-6F48-99E9-505146821FCC}"/>
                </a:ext>
              </a:extLst>
            </p:cNvPr>
            <p:cNvSpPr/>
            <p:nvPr/>
          </p:nvSpPr>
          <p:spPr>
            <a:xfrm>
              <a:off x="9530142" y="581398"/>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2405445-6566-4842-B761-C7B42190F445}"/>
                </a:ext>
              </a:extLst>
            </p:cNvPr>
            <p:cNvSpPr/>
            <p:nvPr/>
          </p:nvSpPr>
          <p:spPr>
            <a:xfrm>
              <a:off x="4040698" y="3216137"/>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4B3F09A-3C57-FA4F-946C-0AF58B0D4683}"/>
                </a:ext>
              </a:extLst>
            </p:cNvPr>
            <p:cNvSpPr/>
            <p:nvPr/>
          </p:nvSpPr>
          <p:spPr>
            <a:xfrm>
              <a:off x="6785451" y="3216137"/>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1068C4A-6125-E24D-9466-D62FBE902ECA}"/>
                </a:ext>
              </a:extLst>
            </p:cNvPr>
            <p:cNvSpPr txBox="1"/>
            <p:nvPr/>
          </p:nvSpPr>
          <p:spPr>
            <a:xfrm rot="16200000">
              <a:off x="803603" y="4377058"/>
              <a:ext cx="707245" cy="307777"/>
            </a:xfrm>
            <a:prstGeom prst="rect">
              <a:avLst/>
            </a:prstGeom>
            <a:noFill/>
          </p:spPr>
          <p:txBody>
            <a:bodyPr wrap="none" rtlCol="0">
              <a:spAutoFit/>
            </a:bodyPr>
            <a:lstStyle/>
            <a:p>
              <a:pPr algn="ctr"/>
              <a:r>
                <a:rPr lang="en-US" sz="1400" b="1">
                  <a:latin typeface="Times New Roman" panose="02020603050405020304" pitchFamily="18" charset="0"/>
                  <a:cs typeface="Times New Roman" panose="02020603050405020304" pitchFamily="18" charset="0"/>
                </a:rPr>
                <a:t>10 mm</a:t>
              </a:r>
            </a:p>
          </p:txBody>
        </p:sp>
        <p:sp>
          <p:nvSpPr>
            <p:cNvPr id="44" name="TextBox 43">
              <a:extLst>
                <a:ext uri="{FF2B5EF4-FFF2-40B4-BE49-F238E27FC236}">
                  <a16:creationId xmlns:a16="http://schemas.microsoft.com/office/drawing/2014/main" id="{11623EBD-5C39-524E-8BC4-8AEEB779F03E}"/>
                </a:ext>
              </a:extLst>
            </p:cNvPr>
            <p:cNvSpPr txBox="1"/>
            <p:nvPr/>
          </p:nvSpPr>
          <p:spPr>
            <a:xfrm rot="16200000">
              <a:off x="846474" y="1744245"/>
              <a:ext cx="617477" cy="307777"/>
            </a:xfrm>
            <a:prstGeom prst="rect">
              <a:avLst/>
            </a:prstGeom>
            <a:noFill/>
          </p:spPr>
          <p:txBody>
            <a:bodyPr wrap="none" rtlCol="0">
              <a:spAutoFit/>
            </a:bodyPr>
            <a:lstStyle/>
            <a:p>
              <a:pPr algn="ctr"/>
              <a:r>
                <a:rPr lang="en-US" sz="1400" b="1">
                  <a:latin typeface="Times New Roman" panose="02020603050405020304" pitchFamily="18" charset="0"/>
                  <a:cs typeface="Times New Roman" panose="02020603050405020304" pitchFamily="18" charset="0"/>
                </a:rPr>
                <a:t>4 mm</a:t>
              </a:r>
            </a:p>
          </p:txBody>
        </p:sp>
        <p:sp>
          <p:nvSpPr>
            <p:cNvPr id="45" name="TextBox 44">
              <a:extLst>
                <a:ext uri="{FF2B5EF4-FFF2-40B4-BE49-F238E27FC236}">
                  <a16:creationId xmlns:a16="http://schemas.microsoft.com/office/drawing/2014/main" id="{CDA99518-C787-5143-83A6-384698476FA9}"/>
                </a:ext>
              </a:extLst>
            </p:cNvPr>
            <p:cNvSpPr txBox="1"/>
            <p:nvPr/>
          </p:nvSpPr>
          <p:spPr>
            <a:xfrm>
              <a:off x="4463085" y="284387"/>
              <a:ext cx="1829347" cy="307777"/>
            </a:xfrm>
            <a:prstGeom prst="rect">
              <a:avLst/>
            </a:prstGeom>
            <a:noFill/>
          </p:spPr>
          <p:txBody>
            <a:bodyPr wrap="none" rtlCol="0">
              <a:spAutoFit/>
            </a:bodyPr>
            <a:lstStyle/>
            <a:p>
              <a:pPr algn="ctr"/>
              <a:r>
                <a:rPr lang="en-US" sz="1400" b="1">
                  <a:latin typeface="Times New Roman" panose="02020603050405020304" pitchFamily="18" charset="0"/>
                  <a:cs typeface="Times New Roman" panose="02020603050405020304" pitchFamily="18" charset="0"/>
                </a:rPr>
                <a:t>Sabot Petal Isometric</a:t>
              </a:r>
            </a:p>
          </p:txBody>
        </p:sp>
        <p:sp>
          <p:nvSpPr>
            <p:cNvPr id="46" name="TextBox 45">
              <a:extLst>
                <a:ext uri="{FF2B5EF4-FFF2-40B4-BE49-F238E27FC236}">
                  <a16:creationId xmlns:a16="http://schemas.microsoft.com/office/drawing/2014/main" id="{8F1963AA-32E5-9D49-B6C6-BCF9477CD48C}"/>
                </a:ext>
              </a:extLst>
            </p:cNvPr>
            <p:cNvSpPr txBox="1"/>
            <p:nvPr/>
          </p:nvSpPr>
          <p:spPr>
            <a:xfrm>
              <a:off x="7195296" y="284386"/>
              <a:ext cx="1923509" cy="307777"/>
            </a:xfrm>
            <a:prstGeom prst="rect">
              <a:avLst/>
            </a:prstGeom>
            <a:noFill/>
          </p:spPr>
          <p:txBody>
            <a:bodyPr wrap="none" rtlCol="0">
              <a:spAutoFit/>
            </a:bodyPr>
            <a:lstStyle/>
            <a:p>
              <a:pPr algn="ctr"/>
              <a:r>
                <a:rPr lang="en-US" sz="1400" b="1">
                  <a:latin typeface="Times New Roman" panose="02020603050405020304" pitchFamily="18" charset="0"/>
                  <a:cs typeface="Times New Roman" panose="02020603050405020304" pitchFamily="18" charset="0"/>
                </a:rPr>
                <a:t>Partially Closed Sabot</a:t>
              </a:r>
            </a:p>
          </p:txBody>
        </p:sp>
        <p:sp>
          <p:nvSpPr>
            <p:cNvPr id="47" name="TextBox 46">
              <a:extLst>
                <a:ext uri="{FF2B5EF4-FFF2-40B4-BE49-F238E27FC236}">
                  <a16:creationId xmlns:a16="http://schemas.microsoft.com/office/drawing/2014/main" id="{312E286F-DF66-2642-90E0-44391DE65530}"/>
                </a:ext>
              </a:extLst>
            </p:cNvPr>
            <p:cNvSpPr txBox="1"/>
            <p:nvPr/>
          </p:nvSpPr>
          <p:spPr>
            <a:xfrm>
              <a:off x="10019084" y="284385"/>
              <a:ext cx="1628971" cy="307777"/>
            </a:xfrm>
            <a:prstGeom prst="rect">
              <a:avLst/>
            </a:prstGeom>
            <a:noFill/>
          </p:spPr>
          <p:txBody>
            <a:bodyPr wrap="none" rtlCol="0">
              <a:spAutoFit/>
            </a:bodyPr>
            <a:lstStyle/>
            <a:p>
              <a:pPr algn="ctr"/>
              <a:r>
                <a:rPr lang="en-US" sz="1400" b="1">
                  <a:latin typeface="Times New Roman" panose="02020603050405020304" pitchFamily="18" charset="0"/>
                  <a:cs typeface="Times New Roman" panose="02020603050405020304" pitchFamily="18" charset="0"/>
                </a:rPr>
                <a:t>Fully Closed Sabot</a:t>
              </a:r>
            </a:p>
          </p:txBody>
        </p:sp>
        <p:cxnSp>
          <p:nvCxnSpPr>
            <p:cNvPr id="57" name="Straight Arrow Connector 56">
              <a:extLst>
                <a:ext uri="{FF2B5EF4-FFF2-40B4-BE49-F238E27FC236}">
                  <a16:creationId xmlns:a16="http://schemas.microsoft.com/office/drawing/2014/main" id="{06D3F2D4-2F8C-5D4E-9339-A6CF4B25FF28}"/>
                </a:ext>
              </a:extLst>
            </p:cNvPr>
            <p:cNvCxnSpPr>
              <a:cxnSpLocks/>
            </p:cNvCxnSpPr>
            <p:nvPr/>
          </p:nvCxnSpPr>
          <p:spPr>
            <a:xfrm>
              <a:off x="10092103" y="1009504"/>
              <a:ext cx="0" cy="186981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8873BFA-4E3B-D842-B6FE-043D23565382}"/>
                </a:ext>
              </a:extLst>
            </p:cNvPr>
            <p:cNvSpPr txBox="1"/>
            <p:nvPr/>
          </p:nvSpPr>
          <p:spPr>
            <a:xfrm rot="16200000">
              <a:off x="9650839" y="1779582"/>
              <a:ext cx="842772"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16.5 mm</a:t>
              </a:r>
            </a:p>
          </p:txBody>
        </p:sp>
        <p:cxnSp>
          <p:nvCxnSpPr>
            <p:cNvPr id="63" name="Straight Arrow Connector 62">
              <a:extLst>
                <a:ext uri="{FF2B5EF4-FFF2-40B4-BE49-F238E27FC236}">
                  <a16:creationId xmlns:a16="http://schemas.microsoft.com/office/drawing/2014/main" id="{75658BF9-406D-D942-A3D1-EB0008CA6254}"/>
                </a:ext>
              </a:extLst>
            </p:cNvPr>
            <p:cNvCxnSpPr>
              <a:cxnSpLocks/>
            </p:cNvCxnSpPr>
            <p:nvPr/>
          </p:nvCxnSpPr>
          <p:spPr>
            <a:xfrm flipH="1">
              <a:off x="10017653" y="1010363"/>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25AD286-F200-574D-804A-B766D536CB4D}"/>
                </a:ext>
              </a:extLst>
            </p:cNvPr>
            <p:cNvCxnSpPr>
              <a:cxnSpLocks/>
            </p:cNvCxnSpPr>
            <p:nvPr/>
          </p:nvCxnSpPr>
          <p:spPr>
            <a:xfrm flipH="1">
              <a:off x="10020828" y="2882773"/>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C85F08F-547A-714B-8A0C-6C69321938EE}"/>
                </a:ext>
              </a:extLst>
            </p:cNvPr>
            <p:cNvCxnSpPr>
              <a:cxnSpLocks/>
            </p:cNvCxnSpPr>
            <p:nvPr/>
          </p:nvCxnSpPr>
          <p:spPr>
            <a:xfrm>
              <a:off x="10095272" y="3541703"/>
              <a:ext cx="0" cy="192848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FD6134B-1A17-9842-AEEA-146A856980FC}"/>
                </a:ext>
              </a:extLst>
            </p:cNvPr>
            <p:cNvSpPr txBox="1"/>
            <p:nvPr/>
          </p:nvSpPr>
          <p:spPr>
            <a:xfrm rot="16200000">
              <a:off x="9654008" y="4370443"/>
              <a:ext cx="842772"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19 mm</a:t>
              </a:r>
            </a:p>
          </p:txBody>
        </p:sp>
        <p:cxnSp>
          <p:nvCxnSpPr>
            <p:cNvPr id="71" name="Straight Arrow Connector 70">
              <a:extLst>
                <a:ext uri="{FF2B5EF4-FFF2-40B4-BE49-F238E27FC236}">
                  <a16:creationId xmlns:a16="http://schemas.microsoft.com/office/drawing/2014/main" id="{7D8E62FC-0280-9942-B924-376C85F2B09E}"/>
                </a:ext>
              </a:extLst>
            </p:cNvPr>
            <p:cNvCxnSpPr>
              <a:cxnSpLocks/>
            </p:cNvCxnSpPr>
            <p:nvPr/>
          </p:nvCxnSpPr>
          <p:spPr>
            <a:xfrm flipH="1">
              <a:off x="10020822" y="3541703"/>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4C53154-42F6-8F42-8AF9-8F6A42B8DDC7}"/>
                </a:ext>
              </a:extLst>
            </p:cNvPr>
            <p:cNvCxnSpPr>
              <a:cxnSpLocks/>
            </p:cNvCxnSpPr>
            <p:nvPr/>
          </p:nvCxnSpPr>
          <p:spPr>
            <a:xfrm flipH="1">
              <a:off x="10023997" y="5473634"/>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059E37B5-5CDA-6746-98C0-E4CC1D9E0F96}"/>
                </a:ext>
              </a:extLst>
            </p:cNvPr>
            <p:cNvSpPr txBox="1"/>
            <p:nvPr/>
          </p:nvSpPr>
          <p:spPr>
            <a:xfrm>
              <a:off x="8576292" y="4930187"/>
              <a:ext cx="1222420" cy="461665"/>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10 mm projectile</a:t>
              </a:r>
            </a:p>
          </p:txBody>
        </p:sp>
        <p:cxnSp>
          <p:nvCxnSpPr>
            <p:cNvPr id="84" name="Straight Arrow Connector 83">
              <a:extLst>
                <a:ext uri="{FF2B5EF4-FFF2-40B4-BE49-F238E27FC236}">
                  <a16:creationId xmlns:a16="http://schemas.microsoft.com/office/drawing/2014/main" id="{8BA7CB51-05C9-6F43-A720-C397F005A7B2}"/>
                </a:ext>
              </a:extLst>
            </p:cNvPr>
            <p:cNvCxnSpPr>
              <a:cxnSpLocks/>
            </p:cNvCxnSpPr>
            <p:nvPr/>
          </p:nvCxnSpPr>
          <p:spPr>
            <a:xfrm rot="2700000" flipH="1">
              <a:off x="8149144" y="2152271"/>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77E2DB23-833C-6341-B3C0-3D1D2C44DF38}"/>
                </a:ext>
              </a:extLst>
            </p:cNvPr>
            <p:cNvSpPr txBox="1"/>
            <p:nvPr/>
          </p:nvSpPr>
          <p:spPr>
            <a:xfrm>
              <a:off x="8609895" y="2280004"/>
              <a:ext cx="1137556" cy="461665"/>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4 mm projectile</a:t>
              </a:r>
            </a:p>
          </p:txBody>
        </p:sp>
        <p:cxnSp>
          <p:nvCxnSpPr>
            <p:cNvPr id="92" name="Straight Arrow Connector 91">
              <a:extLst>
                <a:ext uri="{FF2B5EF4-FFF2-40B4-BE49-F238E27FC236}">
                  <a16:creationId xmlns:a16="http://schemas.microsoft.com/office/drawing/2014/main" id="{8877719F-BB23-B44B-9D80-04FD955D85EC}"/>
                </a:ext>
              </a:extLst>
            </p:cNvPr>
            <p:cNvCxnSpPr>
              <a:cxnSpLocks/>
            </p:cNvCxnSpPr>
            <p:nvPr/>
          </p:nvCxnSpPr>
          <p:spPr>
            <a:xfrm flipH="1">
              <a:off x="10348028" y="5704601"/>
              <a:ext cx="1119663"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6CCFD97-D708-074E-B62F-E87057EF28E5}"/>
                </a:ext>
              </a:extLst>
            </p:cNvPr>
            <p:cNvCxnSpPr>
              <a:cxnSpLocks/>
            </p:cNvCxnSpPr>
            <p:nvPr/>
          </p:nvCxnSpPr>
          <p:spPr>
            <a:xfrm rot="5400000" flipH="1">
              <a:off x="10273579" y="5701348"/>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84C5231-BC48-1842-AD54-20D02C5DCF9D}"/>
                </a:ext>
              </a:extLst>
            </p:cNvPr>
            <p:cNvCxnSpPr>
              <a:cxnSpLocks/>
            </p:cNvCxnSpPr>
            <p:nvPr/>
          </p:nvCxnSpPr>
          <p:spPr>
            <a:xfrm rot="5400000" flipH="1">
              <a:off x="11393242" y="5705323"/>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D70CA6D-BF82-B643-ABCF-A589F9953854}"/>
                </a:ext>
              </a:extLst>
            </p:cNvPr>
            <p:cNvSpPr txBox="1"/>
            <p:nvPr/>
          </p:nvSpPr>
          <p:spPr>
            <a:xfrm>
              <a:off x="10545570" y="5553335"/>
              <a:ext cx="726474"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12.7 mm</a:t>
              </a:r>
            </a:p>
          </p:txBody>
        </p:sp>
        <p:cxnSp>
          <p:nvCxnSpPr>
            <p:cNvPr id="98" name="Straight Arrow Connector 97">
              <a:extLst>
                <a:ext uri="{FF2B5EF4-FFF2-40B4-BE49-F238E27FC236}">
                  <a16:creationId xmlns:a16="http://schemas.microsoft.com/office/drawing/2014/main" id="{2E3466D8-4DDF-E64B-BAD8-17942DDF48B3}"/>
                </a:ext>
              </a:extLst>
            </p:cNvPr>
            <p:cNvCxnSpPr>
              <a:cxnSpLocks/>
            </p:cNvCxnSpPr>
            <p:nvPr/>
          </p:nvCxnSpPr>
          <p:spPr>
            <a:xfrm flipH="1">
              <a:off x="10348028" y="3042949"/>
              <a:ext cx="1119663"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66A2B7F-0605-6E48-A011-A590AF0F2E97}"/>
                </a:ext>
              </a:extLst>
            </p:cNvPr>
            <p:cNvCxnSpPr>
              <a:cxnSpLocks/>
            </p:cNvCxnSpPr>
            <p:nvPr/>
          </p:nvCxnSpPr>
          <p:spPr>
            <a:xfrm rot="5400000" flipH="1">
              <a:off x="10273579" y="3039696"/>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B9D0FD5-A5EB-494F-8B06-F579C4B37FD3}"/>
                </a:ext>
              </a:extLst>
            </p:cNvPr>
            <p:cNvCxnSpPr>
              <a:cxnSpLocks/>
            </p:cNvCxnSpPr>
            <p:nvPr/>
          </p:nvCxnSpPr>
          <p:spPr>
            <a:xfrm rot="5400000" flipH="1">
              <a:off x="11393242" y="3043671"/>
              <a:ext cx="148898"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2CFE126C-D2C3-3A44-85FE-DB8C2DA5E921}"/>
                </a:ext>
              </a:extLst>
            </p:cNvPr>
            <p:cNvSpPr txBox="1"/>
            <p:nvPr/>
          </p:nvSpPr>
          <p:spPr>
            <a:xfrm>
              <a:off x="10545570" y="2891683"/>
              <a:ext cx="726474" cy="276999"/>
            </a:xfrm>
            <a:prstGeom prst="rect">
              <a:avLst/>
            </a:prstGeom>
            <a:solidFill>
              <a:schemeClr val="bg1"/>
            </a:soli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12.7 mm</a:t>
              </a:r>
            </a:p>
          </p:txBody>
        </p:sp>
        <p:cxnSp>
          <p:nvCxnSpPr>
            <p:cNvPr id="102" name="Straight Arrow Connector 101">
              <a:extLst>
                <a:ext uri="{FF2B5EF4-FFF2-40B4-BE49-F238E27FC236}">
                  <a16:creationId xmlns:a16="http://schemas.microsoft.com/office/drawing/2014/main" id="{46C6C048-7824-7B49-BD4F-9C734AD3FAF3}"/>
                </a:ext>
              </a:extLst>
            </p:cNvPr>
            <p:cNvCxnSpPr>
              <a:cxnSpLocks/>
            </p:cNvCxnSpPr>
            <p:nvPr/>
          </p:nvCxnSpPr>
          <p:spPr>
            <a:xfrm rot="18900000" flipH="1">
              <a:off x="11140211" y="1119660"/>
              <a:ext cx="500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147B0261-CEAA-9F4E-9AF4-1D04CE5868D5}"/>
                </a:ext>
              </a:extLst>
            </p:cNvPr>
            <p:cNvSpPr txBox="1"/>
            <p:nvPr/>
          </p:nvSpPr>
          <p:spPr>
            <a:xfrm>
              <a:off x="11529079" y="676579"/>
              <a:ext cx="1413164" cy="338554"/>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a:t>
              </a:r>
              <a:r>
                <a:rPr lang="en-US" sz="1200">
                  <a:latin typeface="Times New Roman" panose="02020603050405020304" pitchFamily="18" charset="0"/>
                  <a:cs typeface="Times New Roman" panose="02020603050405020304" pitchFamily="18" charset="0"/>
                </a:rPr>
                <a:t>3.1 mm</a:t>
              </a:r>
            </a:p>
          </p:txBody>
        </p:sp>
        <p:sp>
          <p:nvSpPr>
            <p:cNvPr id="107" name="Rectangle 106">
              <a:extLst>
                <a:ext uri="{FF2B5EF4-FFF2-40B4-BE49-F238E27FC236}">
                  <a16:creationId xmlns:a16="http://schemas.microsoft.com/office/drawing/2014/main" id="{A12918E0-6224-3B4B-A604-85BDA1F87BA0}"/>
                </a:ext>
              </a:extLst>
            </p:cNvPr>
            <p:cNvSpPr/>
            <p:nvPr/>
          </p:nvSpPr>
          <p:spPr>
            <a:xfrm rot="5400000" flipH="1">
              <a:off x="7511413" y="2519626"/>
              <a:ext cx="545216" cy="736733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2</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Three-dimensional models of the two considered sabot configurations with dimensions and key features: (a)-(c) 4 mm sabot and (d)-(f) 10 mm sabot.  </a:t>
              </a:r>
            </a:p>
          </p:txBody>
        </p:sp>
        <p:sp>
          <p:nvSpPr>
            <p:cNvPr id="36" name="Rectangle 35">
              <a:extLst>
                <a:ext uri="{FF2B5EF4-FFF2-40B4-BE49-F238E27FC236}">
                  <a16:creationId xmlns:a16="http://schemas.microsoft.com/office/drawing/2014/main" id="{324A5436-D7AE-F143-A6D2-5DE5ACABACD7}"/>
                </a:ext>
              </a:extLst>
            </p:cNvPr>
            <p:cNvSpPr/>
            <p:nvPr/>
          </p:nvSpPr>
          <p:spPr>
            <a:xfrm>
              <a:off x="9529792" y="3214287"/>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48AC80-0276-684A-A8CE-CFDAEB7D2080}"/>
                </a:ext>
              </a:extLst>
            </p:cNvPr>
            <p:cNvSpPr/>
            <p:nvPr/>
          </p:nvSpPr>
          <p:spPr>
            <a:xfrm>
              <a:off x="4043392" y="582120"/>
              <a:ext cx="8229600" cy="52618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BCEB81-028D-B244-8126-1D9FE0BE9238}"/>
                </a:ext>
              </a:extLst>
            </p:cNvPr>
            <p:cNvPicPr>
              <a:picLocks noChangeAspect="1"/>
            </p:cNvPicPr>
            <p:nvPr/>
          </p:nvPicPr>
          <p:blipFill rotWithShape="1">
            <a:blip r:embed="rId2"/>
            <a:srcRect l="38096" t="13916" r="38665" b="14953"/>
            <a:stretch/>
          </p:blipFill>
          <p:spPr>
            <a:xfrm>
              <a:off x="7481849" y="3458790"/>
              <a:ext cx="1299422" cy="2089078"/>
            </a:xfrm>
            <a:prstGeom prst="rect">
              <a:avLst/>
            </a:prstGeom>
          </p:spPr>
        </p:pic>
        <p:pic>
          <p:nvPicPr>
            <p:cNvPr id="9" name="Picture 8">
              <a:extLst>
                <a:ext uri="{FF2B5EF4-FFF2-40B4-BE49-F238E27FC236}">
                  <a16:creationId xmlns:a16="http://schemas.microsoft.com/office/drawing/2014/main" id="{18AE9969-226C-5D47-97EC-B130962C20A1}"/>
                </a:ext>
              </a:extLst>
            </p:cNvPr>
            <p:cNvPicPr>
              <a:picLocks noChangeAspect="1"/>
            </p:cNvPicPr>
            <p:nvPr/>
          </p:nvPicPr>
          <p:blipFill rotWithShape="1">
            <a:blip r:embed="rId3">
              <a:alphaModFix/>
            </a:blip>
            <a:srcRect l="38430" t="13299" r="38330" b="11790"/>
            <a:stretch/>
          </p:blipFill>
          <p:spPr>
            <a:xfrm>
              <a:off x="10250376" y="3405827"/>
              <a:ext cx="1299422" cy="2200125"/>
            </a:xfrm>
            <a:prstGeom prst="rect">
              <a:avLst/>
            </a:prstGeom>
          </p:spPr>
        </p:pic>
        <p:cxnSp>
          <p:nvCxnSpPr>
            <p:cNvPr id="94" name="Straight Arrow Connector 93">
              <a:extLst>
                <a:ext uri="{FF2B5EF4-FFF2-40B4-BE49-F238E27FC236}">
                  <a16:creationId xmlns:a16="http://schemas.microsoft.com/office/drawing/2014/main" id="{DE41E2FF-CA93-0F46-AB64-28CFD8AEB791}"/>
                </a:ext>
              </a:extLst>
            </p:cNvPr>
            <p:cNvCxnSpPr>
              <a:cxnSpLocks/>
            </p:cNvCxnSpPr>
            <p:nvPr/>
          </p:nvCxnSpPr>
          <p:spPr>
            <a:xfrm rot="2700000" flipH="1">
              <a:off x="8147182" y="4801364"/>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24F8012F-2396-3D43-97BA-277887A973DC}"/>
                </a:ext>
              </a:extLst>
            </p:cNvPr>
            <p:cNvSpPr txBox="1"/>
            <p:nvPr/>
          </p:nvSpPr>
          <p:spPr>
            <a:xfrm>
              <a:off x="11440736" y="3275479"/>
              <a:ext cx="1413164" cy="338554"/>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a:t>
              </a:r>
              <a:r>
                <a:rPr lang="en-US" sz="1200">
                  <a:latin typeface="Times New Roman" panose="02020603050405020304" pitchFamily="18" charset="0"/>
                  <a:cs typeface="Times New Roman" panose="02020603050405020304" pitchFamily="18" charset="0"/>
                </a:rPr>
                <a:t>8.2 mm</a:t>
              </a:r>
            </a:p>
          </p:txBody>
        </p:sp>
        <p:cxnSp>
          <p:nvCxnSpPr>
            <p:cNvPr id="109" name="Straight Arrow Connector 108">
              <a:extLst>
                <a:ext uri="{FF2B5EF4-FFF2-40B4-BE49-F238E27FC236}">
                  <a16:creationId xmlns:a16="http://schemas.microsoft.com/office/drawing/2014/main" id="{3ABB00A5-B511-8D4D-BDDE-C7433D243260}"/>
                </a:ext>
              </a:extLst>
            </p:cNvPr>
            <p:cNvCxnSpPr>
              <a:cxnSpLocks/>
            </p:cNvCxnSpPr>
            <p:nvPr/>
          </p:nvCxnSpPr>
          <p:spPr>
            <a:xfrm rot="18900000" flipH="1">
              <a:off x="11185814" y="3647913"/>
              <a:ext cx="3657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EB781F1-70B6-294F-BABD-3F94257C7C58}"/>
                </a:ext>
              </a:extLst>
            </p:cNvPr>
            <p:cNvSpPr/>
            <p:nvPr/>
          </p:nvSpPr>
          <p:spPr>
            <a:xfrm>
              <a:off x="1303250" y="3216088"/>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67CCD83-2DE9-5442-B5E3-4EC7EC4CB1F0}"/>
                </a:ext>
              </a:extLst>
            </p:cNvPr>
            <p:cNvSpPr/>
            <p:nvPr/>
          </p:nvSpPr>
          <p:spPr>
            <a:xfrm>
              <a:off x="1299842" y="585015"/>
              <a:ext cx="2743200" cy="2633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a:extLst>
                <a:ext uri="{FF2B5EF4-FFF2-40B4-BE49-F238E27FC236}">
                  <a16:creationId xmlns:a16="http://schemas.microsoft.com/office/drawing/2014/main" id="{07F02DD5-3C0E-384C-A65D-A2B97EFF4E7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bright="65000"/>
                      </a14:imgEffect>
                    </a14:imgLayer>
                  </a14:imgProps>
                </a:ext>
              </a:extLst>
            </a:blip>
            <a:srcRect l="36433" t="28889" r="35640" b="29444"/>
            <a:stretch/>
          </p:blipFill>
          <p:spPr>
            <a:xfrm>
              <a:off x="1582694" y="3644622"/>
              <a:ext cx="2187570" cy="1864406"/>
            </a:xfrm>
            <a:prstGeom prst="rect">
              <a:avLst/>
            </a:prstGeom>
          </p:spPr>
        </p:pic>
        <p:pic>
          <p:nvPicPr>
            <p:cNvPr id="37" name="Picture 36" descr="Diagram&#10;&#10;Description automatically generated">
              <a:extLst>
                <a:ext uri="{FF2B5EF4-FFF2-40B4-BE49-F238E27FC236}">
                  <a16:creationId xmlns:a16="http://schemas.microsoft.com/office/drawing/2014/main" id="{9B80B93E-B2B7-D44C-9C4A-D578FB4C79EE}"/>
                </a:ext>
              </a:extLst>
            </p:cNvPr>
            <p:cNvPicPr>
              <a:picLocks noChangeAspect="1"/>
            </p:cNvPicPr>
            <p:nvPr/>
          </p:nvPicPr>
          <p:blipFill rotWithShape="1">
            <a:blip r:embed="rId6">
              <a:alphaModFix/>
            </a:blip>
            <a:srcRect l="42787" t="24822" r="41303" b="21990"/>
            <a:stretch/>
          </p:blipFill>
          <p:spPr>
            <a:xfrm>
              <a:off x="4878594" y="3505213"/>
              <a:ext cx="1101809" cy="2104155"/>
            </a:xfrm>
            <a:prstGeom prst="rect">
              <a:avLst/>
            </a:prstGeom>
          </p:spPr>
        </p:pic>
        <p:cxnSp>
          <p:nvCxnSpPr>
            <p:cNvPr id="120" name="Straight Arrow Connector 119">
              <a:extLst>
                <a:ext uri="{FF2B5EF4-FFF2-40B4-BE49-F238E27FC236}">
                  <a16:creationId xmlns:a16="http://schemas.microsoft.com/office/drawing/2014/main" id="{094EC097-D502-3B44-B5D5-78A2BE651664}"/>
                </a:ext>
              </a:extLst>
            </p:cNvPr>
            <p:cNvCxnSpPr>
              <a:cxnSpLocks/>
            </p:cNvCxnSpPr>
            <p:nvPr/>
          </p:nvCxnSpPr>
          <p:spPr>
            <a:xfrm rot="2700000" flipH="1">
              <a:off x="5731911" y="5203386"/>
              <a:ext cx="64008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CA4404C-8091-BF49-9E99-6CD3E10B87E4}"/>
                </a:ext>
              </a:extLst>
            </p:cNvPr>
            <p:cNvCxnSpPr>
              <a:cxnSpLocks/>
            </p:cNvCxnSpPr>
            <p:nvPr/>
          </p:nvCxnSpPr>
          <p:spPr>
            <a:xfrm rot="1620000" flipH="1">
              <a:off x="4616123" y="5235989"/>
              <a:ext cx="27432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50ACC37-3762-544D-94C1-139DDC463E21}"/>
                </a:ext>
              </a:extLst>
            </p:cNvPr>
            <p:cNvCxnSpPr>
              <a:cxnSpLocks/>
            </p:cNvCxnSpPr>
            <p:nvPr/>
          </p:nvCxnSpPr>
          <p:spPr>
            <a:xfrm rot="1620000" flipH="1">
              <a:off x="4612834" y="4335361"/>
              <a:ext cx="27432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2E160E8-1F51-5748-9CAA-777421711DF1}"/>
                </a:ext>
              </a:extLst>
            </p:cNvPr>
            <p:cNvCxnSpPr>
              <a:cxnSpLocks/>
            </p:cNvCxnSpPr>
            <p:nvPr/>
          </p:nvCxnSpPr>
          <p:spPr>
            <a:xfrm flipV="1">
              <a:off x="4749993" y="4335361"/>
              <a:ext cx="1" cy="90344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DA68D5A8-30E9-7148-B053-2348F26A31D4}"/>
                </a:ext>
              </a:extLst>
            </p:cNvPr>
            <p:cNvSpPr txBox="1"/>
            <p:nvPr/>
          </p:nvSpPr>
          <p:spPr>
            <a:xfrm rot="16200000">
              <a:off x="4446668" y="4642777"/>
              <a:ext cx="584752" cy="276999"/>
            </a:xfrm>
            <a:prstGeom prst="rect">
              <a:avLst/>
            </a:prstGeom>
            <a:solidFill>
              <a:schemeClr val="bg1"/>
            </a:solidFill>
          </p:spPr>
          <p:txBody>
            <a:bodyPr wrap="none" rtlCol="0">
              <a:noAutofit/>
            </a:bodyPr>
            <a:lstStyle/>
            <a:p>
              <a:pPr algn="ctr"/>
              <a:r>
                <a:rPr lang="en-US" sz="1200">
                  <a:latin typeface="Times New Roman" panose="02020603050405020304" pitchFamily="18" charset="0"/>
                  <a:cs typeface="Times New Roman" panose="02020603050405020304" pitchFamily="18" charset="0"/>
                </a:rPr>
                <a:t>7.7 mm</a:t>
              </a:r>
            </a:p>
          </p:txBody>
        </p:sp>
        <p:cxnSp>
          <p:nvCxnSpPr>
            <p:cNvPr id="125" name="Straight Arrow Connector 124">
              <a:extLst>
                <a:ext uri="{FF2B5EF4-FFF2-40B4-BE49-F238E27FC236}">
                  <a16:creationId xmlns:a16="http://schemas.microsoft.com/office/drawing/2014/main" id="{B1BC1FBC-33D3-8D4C-B8E0-21A94DF22E35}"/>
                </a:ext>
              </a:extLst>
            </p:cNvPr>
            <p:cNvCxnSpPr>
              <a:cxnSpLocks/>
            </p:cNvCxnSpPr>
            <p:nvPr/>
          </p:nvCxnSpPr>
          <p:spPr>
            <a:xfrm rot="1620000" flipH="1">
              <a:off x="4830278" y="4519285"/>
              <a:ext cx="548640" cy="1"/>
            </a:xfrm>
            <a:prstGeom prst="straightConnector1">
              <a:avLst/>
            </a:prstGeom>
            <a:ln w="127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E8665ED-D1A6-3744-93DF-AADB26DEB090}"/>
                </a:ext>
              </a:extLst>
            </p:cNvPr>
            <p:cNvCxnSpPr>
              <a:cxnSpLocks/>
            </p:cNvCxnSpPr>
            <p:nvPr/>
          </p:nvCxnSpPr>
          <p:spPr>
            <a:xfrm rot="2700000" flipH="1">
              <a:off x="4486371" y="3913269"/>
              <a:ext cx="8229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42CAE8E-3926-6047-BB55-413E942F879E}"/>
                </a:ext>
              </a:extLst>
            </p:cNvPr>
            <p:cNvCxnSpPr>
              <a:cxnSpLocks/>
            </p:cNvCxnSpPr>
            <p:nvPr/>
          </p:nvCxnSpPr>
          <p:spPr>
            <a:xfrm>
              <a:off x="2627697" y="3705750"/>
              <a:ext cx="0" cy="80467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838561F-2EC7-6740-9C9D-ADFDFCCC87A5}"/>
                </a:ext>
              </a:extLst>
            </p:cNvPr>
            <p:cNvCxnSpPr>
              <a:cxnSpLocks/>
            </p:cNvCxnSpPr>
            <p:nvPr/>
          </p:nvCxnSpPr>
          <p:spPr>
            <a:xfrm flipH="1">
              <a:off x="1681597" y="4571550"/>
              <a:ext cx="892116" cy="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6BB7549E-5C56-B143-A66F-F915422A0662}"/>
                </a:ext>
              </a:extLst>
            </p:cNvPr>
            <p:cNvSpPr txBox="1"/>
            <p:nvPr/>
          </p:nvSpPr>
          <p:spPr>
            <a:xfrm>
              <a:off x="1864695" y="4433050"/>
              <a:ext cx="521793" cy="276999"/>
            </a:xfrm>
            <a:prstGeom prst="rect">
              <a:avLst/>
            </a:prstGeom>
            <a:solidFill>
              <a:schemeClr val="bg1"/>
            </a:solidFill>
          </p:spPr>
          <p:txBody>
            <a:bodyPr wrap="none" rtlCol="0">
              <a:noAutofit/>
            </a:bodyPr>
            <a:lstStyle/>
            <a:p>
              <a:pPr algn="ctr"/>
              <a:r>
                <a:rPr lang="en-US" sz="1200">
                  <a:latin typeface="Times New Roman" panose="02020603050405020304" pitchFamily="18" charset="0"/>
                  <a:cs typeface="Times New Roman" panose="02020603050405020304" pitchFamily="18" charset="0"/>
                </a:rPr>
                <a:t>3.5 mm</a:t>
              </a:r>
            </a:p>
          </p:txBody>
        </p:sp>
        <p:sp>
          <p:nvSpPr>
            <p:cNvPr id="130" name="TextBox 129">
              <a:extLst>
                <a:ext uri="{FF2B5EF4-FFF2-40B4-BE49-F238E27FC236}">
                  <a16:creationId xmlns:a16="http://schemas.microsoft.com/office/drawing/2014/main" id="{D1570FE5-440C-7447-A4B7-457EFF1B63F7}"/>
                </a:ext>
              </a:extLst>
            </p:cNvPr>
            <p:cNvSpPr txBox="1"/>
            <p:nvPr/>
          </p:nvSpPr>
          <p:spPr>
            <a:xfrm>
              <a:off x="2335321" y="3957999"/>
              <a:ext cx="584752" cy="276999"/>
            </a:xfrm>
            <a:prstGeom prst="rect">
              <a:avLst/>
            </a:prstGeom>
            <a:solidFill>
              <a:schemeClr val="bg1"/>
            </a:solidFill>
          </p:spPr>
          <p:txBody>
            <a:bodyPr wrap="none" rtlCol="0">
              <a:noAutofit/>
            </a:bodyPr>
            <a:lstStyle/>
            <a:p>
              <a:pPr algn="ctr"/>
              <a:r>
                <a:rPr lang="en-US" sz="1200">
                  <a:latin typeface="Times New Roman" panose="02020603050405020304" pitchFamily="18" charset="0"/>
                  <a:cs typeface="Times New Roman" panose="02020603050405020304" pitchFamily="18" charset="0"/>
                </a:rPr>
                <a:t>3.2 mm</a:t>
              </a:r>
            </a:p>
          </p:txBody>
        </p:sp>
        <p:sp>
          <p:nvSpPr>
            <p:cNvPr id="131" name="TextBox 130">
              <a:extLst>
                <a:ext uri="{FF2B5EF4-FFF2-40B4-BE49-F238E27FC236}">
                  <a16:creationId xmlns:a16="http://schemas.microsoft.com/office/drawing/2014/main" id="{3BD198F1-D2A5-5045-9432-98B2332CDD66}"/>
                </a:ext>
              </a:extLst>
            </p:cNvPr>
            <p:cNvSpPr txBox="1"/>
            <p:nvPr/>
          </p:nvSpPr>
          <p:spPr>
            <a:xfrm>
              <a:off x="1259092" y="2942705"/>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(a)</a:t>
              </a:r>
            </a:p>
          </p:txBody>
        </p:sp>
        <p:sp>
          <p:nvSpPr>
            <p:cNvPr id="132" name="TextBox 131">
              <a:extLst>
                <a:ext uri="{FF2B5EF4-FFF2-40B4-BE49-F238E27FC236}">
                  <a16:creationId xmlns:a16="http://schemas.microsoft.com/office/drawing/2014/main" id="{AC87A3F6-D7F6-B54F-9CBD-2A87749D1269}"/>
                </a:ext>
              </a:extLst>
            </p:cNvPr>
            <p:cNvSpPr txBox="1"/>
            <p:nvPr/>
          </p:nvSpPr>
          <p:spPr>
            <a:xfrm>
              <a:off x="1259091" y="5578911"/>
              <a:ext cx="625033"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(e)</a:t>
              </a:r>
            </a:p>
          </p:txBody>
        </p:sp>
        <p:sp>
          <p:nvSpPr>
            <p:cNvPr id="133" name="TextBox 132">
              <a:extLst>
                <a:ext uri="{FF2B5EF4-FFF2-40B4-BE49-F238E27FC236}">
                  <a16:creationId xmlns:a16="http://schemas.microsoft.com/office/drawing/2014/main" id="{268E7BE5-9AEB-4744-AA1A-83BCBD194C56}"/>
                </a:ext>
              </a:extLst>
            </p:cNvPr>
            <p:cNvSpPr txBox="1"/>
            <p:nvPr/>
          </p:nvSpPr>
          <p:spPr>
            <a:xfrm>
              <a:off x="1801536" y="283469"/>
              <a:ext cx="1667444" cy="307777"/>
            </a:xfrm>
            <a:prstGeom prst="rect">
              <a:avLst/>
            </a:prstGeom>
            <a:noFill/>
          </p:spPr>
          <p:txBody>
            <a:bodyPr wrap="none" rtlCol="0">
              <a:spAutoFit/>
            </a:bodyPr>
            <a:lstStyle/>
            <a:p>
              <a:pPr algn="ctr"/>
              <a:r>
                <a:rPr lang="en-US" sz="1400" b="1">
                  <a:latin typeface="Times New Roman" panose="02020603050405020304" pitchFamily="18" charset="0"/>
                  <a:cs typeface="Times New Roman" panose="02020603050405020304" pitchFamily="18" charset="0"/>
                </a:rPr>
                <a:t>Sabot Petal Bottom</a:t>
              </a:r>
            </a:p>
          </p:txBody>
        </p:sp>
        <p:sp>
          <p:nvSpPr>
            <p:cNvPr id="134" name="TextBox 133">
              <a:extLst>
                <a:ext uri="{FF2B5EF4-FFF2-40B4-BE49-F238E27FC236}">
                  <a16:creationId xmlns:a16="http://schemas.microsoft.com/office/drawing/2014/main" id="{990EB781-2FEB-464E-BFC7-477869AC5797}"/>
                </a:ext>
              </a:extLst>
            </p:cNvPr>
            <p:cNvSpPr txBox="1"/>
            <p:nvPr/>
          </p:nvSpPr>
          <p:spPr>
            <a:xfrm>
              <a:off x="4004953" y="3192808"/>
              <a:ext cx="1238276"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Projectile </a:t>
              </a:r>
            </a:p>
            <a:p>
              <a:r>
                <a:rPr lang="en-US" sz="1200">
                  <a:latin typeface="Times New Roman" panose="02020603050405020304" pitchFamily="18" charset="0"/>
                  <a:cs typeface="Times New Roman" panose="02020603050405020304" pitchFamily="18" charset="0"/>
                </a:rPr>
                <a:t>cavity: 61 mm</a:t>
              </a:r>
              <a:r>
                <a:rPr lang="en-US" sz="1200" baseline="30000">
                  <a:latin typeface="Times New Roman" panose="02020603050405020304" pitchFamily="18" charset="0"/>
                  <a:cs typeface="Times New Roman" panose="02020603050405020304" pitchFamily="18" charset="0"/>
                </a:rPr>
                <a:t>2</a:t>
              </a:r>
            </a:p>
          </p:txBody>
        </p:sp>
        <p:sp>
          <p:nvSpPr>
            <p:cNvPr id="135" name="TextBox 134">
              <a:extLst>
                <a:ext uri="{FF2B5EF4-FFF2-40B4-BE49-F238E27FC236}">
                  <a16:creationId xmlns:a16="http://schemas.microsoft.com/office/drawing/2014/main" id="{F883B8A7-A9C0-1C49-8362-4A748F5EFB93}"/>
                </a:ext>
              </a:extLst>
            </p:cNvPr>
            <p:cNvSpPr txBox="1"/>
            <p:nvPr/>
          </p:nvSpPr>
          <p:spPr>
            <a:xfrm>
              <a:off x="5723596" y="3174697"/>
              <a:ext cx="1413164"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Aerodynamic cutout: 21 mm</a:t>
              </a:r>
              <a:r>
                <a:rPr lang="en-US" sz="1200" baseline="30000">
                  <a:latin typeface="Times New Roman" panose="02020603050405020304" pitchFamily="18" charset="0"/>
                  <a:cs typeface="Times New Roman" panose="02020603050405020304" pitchFamily="18" charset="0"/>
                </a:rPr>
                <a:t>2</a:t>
              </a:r>
            </a:p>
          </p:txBody>
        </p:sp>
        <p:cxnSp>
          <p:nvCxnSpPr>
            <p:cNvPr id="136" name="Straight Arrow Connector 135">
              <a:extLst>
                <a:ext uri="{FF2B5EF4-FFF2-40B4-BE49-F238E27FC236}">
                  <a16:creationId xmlns:a16="http://schemas.microsoft.com/office/drawing/2014/main" id="{4AFEB33F-99A9-214E-BEFD-DD9A4C976A9B}"/>
                </a:ext>
              </a:extLst>
            </p:cNvPr>
            <p:cNvCxnSpPr>
              <a:cxnSpLocks/>
            </p:cNvCxnSpPr>
            <p:nvPr/>
          </p:nvCxnSpPr>
          <p:spPr>
            <a:xfrm rot="18900000" flipH="1">
              <a:off x="5539033" y="3544260"/>
              <a:ext cx="27432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A53C518A-56E7-C44A-B2A8-9906A556687B}"/>
                </a:ext>
              </a:extLst>
            </p:cNvPr>
            <p:cNvSpPr txBox="1"/>
            <p:nvPr/>
          </p:nvSpPr>
          <p:spPr>
            <a:xfrm>
              <a:off x="5835534" y="5355906"/>
              <a:ext cx="141316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45º serration</a:t>
              </a:r>
            </a:p>
          </p:txBody>
        </p:sp>
        <p:pic>
          <p:nvPicPr>
            <p:cNvPr id="138" name="Picture 137">
              <a:extLst>
                <a:ext uri="{FF2B5EF4-FFF2-40B4-BE49-F238E27FC236}">
                  <a16:creationId xmlns:a16="http://schemas.microsoft.com/office/drawing/2014/main" id="{E925EB52-A031-0A41-A7A1-94781CF1C6BE}"/>
                </a:ext>
              </a:extLst>
            </p:cNvPr>
            <p:cNvPicPr>
              <a:picLocks noChangeAspect="1"/>
            </p:cNvPicPr>
            <p:nvPr/>
          </p:nvPicPr>
          <p:blipFill rotWithShape="1">
            <a:blip r:embed="rId7">
              <a:alphaModFix/>
            </a:blip>
            <a:srcRect l="37221" t="10341" r="36125" b="15229"/>
            <a:stretch/>
          </p:blipFill>
          <p:spPr>
            <a:xfrm>
              <a:off x="7504137" y="935681"/>
              <a:ext cx="1305825" cy="1956603"/>
            </a:xfrm>
            <a:prstGeom prst="rect">
              <a:avLst/>
            </a:prstGeom>
          </p:spPr>
        </p:pic>
        <p:pic>
          <p:nvPicPr>
            <p:cNvPr id="65" name="Picture 64" descr="Diagram&#10;&#10;Description automatically generated">
              <a:extLst>
                <a:ext uri="{FF2B5EF4-FFF2-40B4-BE49-F238E27FC236}">
                  <a16:creationId xmlns:a16="http://schemas.microsoft.com/office/drawing/2014/main" id="{951E36A4-D5A0-E64D-A1D2-69B63E2405C7}"/>
                </a:ext>
              </a:extLst>
            </p:cNvPr>
            <p:cNvPicPr>
              <a:picLocks noChangeAspect="1"/>
            </p:cNvPicPr>
            <p:nvPr/>
          </p:nvPicPr>
          <p:blipFill rotWithShape="1">
            <a:blip r:embed="rId8">
              <a:alphaModFix/>
              <a:extLst>
                <a:ext uri="{BEBA8EAE-BF5A-486C-A8C5-ECC9F3942E4B}">
                  <a14:imgProps xmlns:a14="http://schemas.microsoft.com/office/drawing/2010/main">
                    <a14:imgLayer r:embed="rId9">
                      <a14:imgEffect>
                        <a14:sharpenSoften amount="8000"/>
                      </a14:imgEffect>
                      <a14:imgEffect>
                        <a14:brightnessContrast bright="50000"/>
                      </a14:imgEffect>
                    </a14:imgLayer>
                  </a14:imgProps>
                </a:ext>
              </a:extLst>
            </a:blip>
            <a:srcRect l="38070" t="28552" r="36409" b="28329"/>
            <a:stretch/>
          </p:blipFill>
          <p:spPr>
            <a:xfrm>
              <a:off x="1615089" y="959594"/>
              <a:ext cx="2119971" cy="1873018"/>
            </a:xfrm>
            <a:prstGeom prst="rect">
              <a:avLst/>
            </a:prstGeom>
          </p:spPr>
        </p:pic>
        <p:pic>
          <p:nvPicPr>
            <p:cNvPr id="142" name="Picture 141" descr="A picture containing text&#10;&#10;Description automatically generated">
              <a:extLst>
                <a:ext uri="{FF2B5EF4-FFF2-40B4-BE49-F238E27FC236}">
                  <a16:creationId xmlns:a16="http://schemas.microsoft.com/office/drawing/2014/main" id="{170DE697-CD16-444D-B759-C42714D22B46}"/>
                </a:ext>
              </a:extLst>
            </p:cNvPr>
            <p:cNvPicPr>
              <a:picLocks noChangeAspect="1"/>
            </p:cNvPicPr>
            <p:nvPr/>
          </p:nvPicPr>
          <p:blipFill rotWithShape="1">
            <a:blip r:embed="rId10">
              <a:alphaModFix/>
              <a:extLst>
                <a:ext uri="{BEBA8EAE-BF5A-486C-A8C5-ECC9F3942E4B}">
                  <a14:imgProps xmlns:a14="http://schemas.microsoft.com/office/drawing/2010/main">
                    <a14:imgLayer r:embed="rId11">
                      <a14:imgEffect>
                        <a14:sharpenSoften amount="40000"/>
                      </a14:imgEffect>
                      <a14:imgEffect>
                        <a14:brightnessContrast bright="19000"/>
                      </a14:imgEffect>
                    </a14:imgLayer>
                  </a14:imgProps>
                </a:ext>
              </a:extLst>
            </a:blip>
            <a:srcRect l="42601" t="23139" r="41092" b="22524"/>
            <a:stretch/>
          </p:blipFill>
          <p:spPr>
            <a:xfrm>
              <a:off x="4876350" y="990086"/>
              <a:ext cx="1102658" cy="1921403"/>
            </a:xfrm>
            <a:prstGeom prst="rect">
              <a:avLst/>
            </a:prstGeom>
          </p:spPr>
        </p:pic>
        <p:cxnSp>
          <p:nvCxnSpPr>
            <p:cNvPr id="155" name="Straight Arrow Connector 154">
              <a:extLst>
                <a:ext uri="{FF2B5EF4-FFF2-40B4-BE49-F238E27FC236}">
                  <a16:creationId xmlns:a16="http://schemas.microsoft.com/office/drawing/2014/main" id="{A72CA417-2DFC-8440-BE7B-4F50D02AF8CA}"/>
                </a:ext>
              </a:extLst>
            </p:cNvPr>
            <p:cNvCxnSpPr>
              <a:cxnSpLocks/>
            </p:cNvCxnSpPr>
            <p:nvPr/>
          </p:nvCxnSpPr>
          <p:spPr>
            <a:xfrm rot="2700000" flipH="1">
              <a:off x="5700756" y="2568927"/>
              <a:ext cx="658368"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66EA8530-1333-D741-AFD7-353FFCFD2199}"/>
                </a:ext>
              </a:extLst>
            </p:cNvPr>
            <p:cNvCxnSpPr>
              <a:cxnSpLocks/>
            </p:cNvCxnSpPr>
            <p:nvPr/>
          </p:nvCxnSpPr>
          <p:spPr>
            <a:xfrm rot="1620000" flipH="1">
              <a:off x="4611091" y="2534323"/>
              <a:ext cx="27432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EACA2CA3-A341-254E-8AED-C92CF653F0BE}"/>
                </a:ext>
              </a:extLst>
            </p:cNvPr>
            <p:cNvCxnSpPr>
              <a:cxnSpLocks/>
            </p:cNvCxnSpPr>
            <p:nvPr/>
          </p:nvCxnSpPr>
          <p:spPr>
            <a:xfrm rot="1620000" flipH="1">
              <a:off x="4599490" y="1653790"/>
              <a:ext cx="27432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9E4174E-D348-8142-941F-A8BDBB1D6FD7}"/>
                </a:ext>
              </a:extLst>
            </p:cNvPr>
            <p:cNvCxnSpPr>
              <a:cxnSpLocks/>
            </p:cNvCxnSpPr>
            <p:nvPr/>
          </p:nvCxnSpPr>
          <p:spPr>
            <a:xfrm flipV="1">
              <a:off x="4744961" y="1670688"/>
              <a:ext cx="1" cy="85039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2A773DC3-AA64-2541-8190-9BE96AB3C18B}"/>
                </a:ext>
              </a:extLst>
            </p:cNvPr>
            <p:cNvSpPr txBox="1"/>
            <p:nvPr/>
          </p:nvSpPr>
          <p:spPr>
            <a:xfrm rot="16200000">
              <a:off x="4441636" y="1957459"/>
              <a:ext cx="584752" cy="276999"/>
            </a:xfrm>
            <a:prstGeom prst="rect">
              <a:avLst/>
            </a:prstGeom>
            <a:solidFill>
              <a:schemeClr val="bg1"/>
            </a:solidFill>
          </p:spPr>
          <p:txBody>
            <a:bodyPr wrap="none" rtlCol="0">
              <a:noAutofit/>
            </a:bodyPr>
            <a:lstStyle/>
            <a:p>
              <a:pPr algn="ctr"/>
              <a:r>
                <a:rPr lang="en-US" sz="1200">
                  <a:latin typeface="Times New Roman" panose="02020603050405020304" pitchFamily="18" charset="0"/>
                  <a:cs typeface="Times New Roman" panose="02020603050405020304" pitchFamily="18" charset="0"/>
                </a:rPr>
                <a:t>7.3 mm</a:t>
              </a:r>
            </a:p>
          </p:txBody>
        </p:sp>
        <p:cxnSp>
          <p:nvCxnSpPr>
            <p:cNvPr id="160" name="Straight Arrow Connector 159">
              <a:extLst>
                <a:ext uri="{FF2B5EF4-FFF2-40B4-BE49-F238E27FC236}">
                  <a16:creationId xmlns:a16="http://schemas.microsoft.com/office/drawing/2014/main" id="{99855A1F-1C4D-F04C-A676-D905A308ED38}"/>
                </a:ext>
              </a:extLst>
            </p:cNvPr>
            <p:cNvCxnSpPr>
              <a:cxnSpLocks/>
            </p:cNvCxnSpPr>
            <p:nvPr/>
          </p:nvCxnSpPr>
          <p:spPr>
            <a:xfrm rot="1620000" flipH="1">
              <a:off x="4838947" y="1846711"/>
              <a:ext cx="548640" cy="1"/>
            </a:xfrm>
            <a:prstGeom prst="straightConnector1">
              <a:avLst/>
            </a:prstGeom>
            <a:ln w="127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DF892CC-3C55-154F-B03B-A54FFD29A7EA}"/>
                </a:ext>
              </a:extLst>
            </p:cNvPr>
            <p:cNvSpPr txBox="1"/>
            <p:nvPr/>
          </p:nvSpPr>
          <p:spPr>
            <a:xfrm>
              <a:off x="5718564" y="547839"/>
              <a:ext cx="1413164"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Aerodynamic cutout: 40 mm</a:t>
              </a:r>
              <a:r>
                <a:rPr lang="en-US" sz="1200" baseline="30000">
                  <a:latin typeface="Times New Roman" panose="02020603050405020304" pitchFamily="18" charset="0"/>
                  <a:cs typeface="Times New Roman" panose="02020603050405020304" pitchFamily="18" charset="0"/>
                </a:rPr>
                <a:t>2</a:t>
              </a:r>
            </a:p>
          </p:txBody>
        </p:sp>
        <p:cxnSp>
          <p:nvCxnSpPr>
            <p:cNvPr id="164" name="Straight Arrow Connector 163">
              <a:extLst>
                <a:ext uri="{FF2B5EF4-FFF2-40B4-BE49-F238E27FC236}">
                  <a16:creationId xmlns:a16="http://schemas.microsoft.com/office/drawing/2014/main" id="{17E7F23F-BB03-CE48-A975-6DA1CAACD9CC}"/>
                </a:ext>
              </a:extLst>
            </p:cNvPr>
            <p:cNvCxnSpPr>
              <a:cxnSpLocks/>
            </p:cNvCxnSpPr>
            <p:nvPr/>
          </p:nvCxnSpPr>
          <p:spPr>
            <a:xfrm rot="18900000" flipH="1">
              <a:off x="5451244" y="960745"/>
              <a:ext cx="3657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9FE7B166-C83C-C24F-8C92-1A84DC9CB967}"/>
                </a:ext>
              </a:extLst>
            </p:cNvPr>
            <p:cNvSpPr txBox="1"/>
            <p:nvPr/>
          </p:nvSpPr>
          <p:spPr>
            <a:xfrm>
              <a:off x="5830502" y="2729048"/>
              <a:ext cx="141316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45º serration</a:t>
              </a:r>
            </a:p>
          </p:txBody>
        </p:sp>
        <p:sp>
          <p:nvSpPr>
            <p:cNvPr id="166" name="TextBox 165">
              <a:extLst>
                <a:ext uri="{FF2B5EF4-FFF2-40B4-BE49-F238E27FC236}">
                  <a16:creationId xmlns:a16="http://schemas.microsoft.com/office/drawing/2014/main" id="{40F55A72-B95D-074C-94D5-202543AB2A53}"/>
                </a:ext>
              </a:extLst>
            </p:cNvPr>
            <p:cNvSpPr txBox="1"/>
            <p:nvPr/>
          </p:nvSpPr>
          <p:spPr>
            <a:xfrm>
              <a:off x="3999921" y="565950"/>
              <a:ext cx="1238276" cy="461665"/>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Projectile </a:t>
              </a:r>
            </a:p>
            <a:p>
              <a:r>
                <a:rPr lang="en-US" sz="1200">
                  <a:latin typeface="Times New Roman" panose="02020603050405020304" pitchFamily="18" charset="0"/>
                  <a:cs typeface="Times New Roman" panose="02020603050405020304" pitchFamily="18" charset="0"/>
                </a:rPr>
                <a:t>cavity: 14 mm</a:t>
              </a:r>
              <a:r>
                <a:rPr lang="en-US" sz="1200" baseline="30000">
                  <a:latin typeface="Times New Roman" panose="02020603050405020304" pitchFamily="18" charset="0"/>
                  <a:cs typeface="Times New Roman" panose="02020603050405020304" pitchFamily="18" charset="0"/>
                </a:rPr>
                <a:t>2</a:t>
              </a:r>
            </a:p>
          </p:txBody>
        </p:sp>
        <p:cxnSp>
          <p:nvCxnSpPr>
            <p:cNvPr id="167" name="Straight Arrow Connector 166">
              <a:extLst>
                <a:ext uri="{FF2B5EF4-FFF2-40B4-BE49-F238E27FC236}">
                  <a16:creationId xmlns:a16="http://schemas.microsoft.com/office/drawing/2014/main" id="{7090B091-09E7-F941-8FC4-C50C90079696}"/>
                </a:ext>
              </a:extLst>
            </p:cNvPr>
            <p:cNvCxnSpPr>
              <a:cxnSpLocks/>
            </p:cNvCxnSpPr>
            <p:nvPr/>
          </p:nvCxnSpPr>
          <p:spPr>
            <a:xfrm rot="2700000" flipH="1">
              <a:off x="4447862" y="1367234"/>
              <a:ext cx="10515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5250614C-E31E-8E45-8233-2FAD1B261407}"/>
                </a:ext>
              </a:extLst>
            </p:cNvPr>
            <p:cNvCxnSpPr>
              <a:cxnSpLocks/>
            </p:cNvCxnSpPr>
            <p:nvPr/>
          </p:nvCxnSpPr>
          <p:spPr>
            <a:xfrm rot="2700000" flipH="1">
              <a:off x="8116823" y="2119951"/>
              <a:ext cx="91440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FF82A24-69D3-B748-8AD8-739A2BF888DC}"/>
                </a:ext>
              </a:extLst>
            </p:cNvPr>
            <p:cNvSpPr txBox="1"/>
            <p:nvPr/>
          </p:nvSpPr>
          <p:spPr>
            <a:xfrm>
              <a:off x="6860060" y="4838932"/>
              <a:ext cx="141316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Flare</a:t>
              </a:r>
            </a:p>
          </p:txBody>
        </p:sp>
        <p:cxnSp>
          <p:nvCxnSpPr>
            <p:cNvPr id="171" name="Straight Arrow Connector 170">
              <a:extLst>
                <a:ext uri="{FF2B5EF4-FFF2-40B4-BE49-F238E27FC236}">
                  <a16:creationId xmlns:a16="http://schemas.microsoft.com/office/drawing/2014/main" id="{C8FFBDA1-F68C-7640-84D8-C1A514BC643D}"/>
                </a:ext>
              </a:extLst>
            </p:cNvPr>
            <p:cNvCxnSpPr>
              <a:cxnSpLocks/>
            </p:cNvCxnSpPr>
            <p:nvPr/>
          </p:nvCxnSpPr>
          <p:spPr>
            <a:xfrm rot="2700000" flipH="1">
              <a:off x="7248045" y="5185381"/>
              <a:ext cx="3657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A6CB0A4-93B2-5444-9AF9-7E67D2517592}"/>
                </a:ext>
              </a:extLst>
            </p:cNvPr>
            <p:cNvCxnSpPr>
              <a:cxnSpLocks/>
            </p:cNvCxnSpPr>
            <p:nvPr/>
          </p:nvCxnSpPr>
          <p:spPr>
            <a:xfrm>
              <a:off x="2557932" y="1019544"/>
              <a:ext cx="0" cy="749808"/>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880D150-6CC1-AE45-A123-57F5602D0B8C}"/>
                </a:ext>
              </a:extLst>
            </p:cNvPr>
            <p:cNvCxnSpPr>
              <a:cxnSpLocks/>
            </p:cNvCxnSpPr>
            <p:nvPr/>
          </p:nvCxnSpPr>
          <p:spPr>
            <a:xfrm flipH="1">
              <a:off x="1680200" y="1834068"/>
              <a:ext cx="822960" cy="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CDEA8BE9-40BE-3744-BAA9-05C8713EE68A}"/>
                </a:ext>
              </a:extLst>
            </p:cNvPr>
            <p:cNvSpPr txBox="1"/>
            <p:nvPr/>
          </p:nvSpPr>
          <p:spPr>
            <a:xfrm>
              <a:off x="1829114" y="1695568"/>
              <a:ext cx="521793" cy="276999"/>
            </a:xfrm>
            <a:prstGeom prst="rect">
              <a:avLst/>
            </a:prstGeom>
            <a:solidFill>
              <a:schemeClr val="bg1"/>
            </a:solidFill>
          </p:spPr>
          <p:txBody>
            <a:bodyPr wrap="none" rtlCol="0">
              <a:noAutofit/>
            </a:bodyPr>
            <a:lstStyle/>
            <a:p>
              <a:pPr algn="ctr"/>
              <a:r>
                <a:rPr lang="en-US" sz="1200">
                  <a:latin typeface="Times New Roman" panose="02020603050405020304" pitchFamily="18" charset="0"/>
                  <a:cs typeface="Times New Roman" panose="02020603050405020304" pitchFamily="18" charset="0"/>
                </a:rPr>
                <a:t>3.3 mm</a:t>
              </a:r>
            </a:p>
          </p:txBody>
        </p:sp>
        <p:sp>
          <p:nvSpPr>
            <p:cNvPr id="179" name="TextBox 178">
              <a:extLst>
                <a:ext uri="{FF2B5EF4-FFF2-40B4-BE49-F238E27FC236}">
                  <a16:creationId xmlns:a16="http://schemas.microsoft.com/office/drawing/2014/main" id="{32E577E8-1A4E-F345-A713-4C58343B23CD}"/>
                </a:ext>
              </a:extLst>
            </p:cNvPr>
            <p:cNvSpPr txBox="1"/>
            <p:nvPr/>
          </p:nvSpPr>
          <p:spPr>
            <a:xfrm>
              <a:off x="2257010" y="1220517"/>
              <a:ext cx="584752" cy="276999"/>
            </a:xfrm>
            <a:prstGeom prst="rect">
              <a:avLst/>
            </a:prstGeom>
            <a:solidFill>
              <a:schemeClr val="bg1"/>
            </a:solidFill>
          </p:spPr>
          <p:txBody>
            <a:bodyPr wrap="none" rtlCol="0">
              <a:noAutofit/>
            </a:bodyPr>
            <a:lstStyle/>
            <a:p>
              <a:pPr algn="ctr"/>
              <a:r>
                <a:rPr lang="en-US" sz="1200">
                  <a:latin typeface="Times New Roman" panose="02020603050405020304" pitchFamily="18" charset="0"/>
                  <a:cs typeface="Times New Roman" panose="02020603050405020304" pitchFamily="18" charset="0"/>
                </a:rPr>
                <a:t>3.1 mm</a:t>
              </a:r>
            </a:p>
          </p:txBody>
        </p:sp>
        <p:pic>
          <p:nvPicPr>
            <p:cNvPr id="181" name="Picture 180" descr="A glass of milk&#10;&#10;Description automatically generated with low confidence">
              <a:extLst>
                <a:ext uri="{FF2B5EF4-FFF2-40B4-BE49-F238E27FC236}">
                  <a16:creationId xmlns:a16="http://schemas.microsoft.com/office/drawing/2014/main" id="{78722C54-FF44-A644-ABFA-E30A0C92A6C1}"/>
                </a:ext>
              </a:extLst>
            </p:cNvPr>
            <p:cNvPicPr>
              <a:picLocks noChangeAspect="1"/>
            </p:cNvPicPr>
            <p:nvPr/>
          </p:nvPicPr>
          <p:blipFill rotWithShape="1">
            <a:blip r:embed="rId12">
              <a:alphaModFix/>
            </a:blip>
            <a:srcRect l="37291" t="12650" r="36471" b="11885"/>
            <a:stretch/>
          </p:blipFill>
          <p:spPr>
            <a:xfrm>
              <a:off x="10249473" y="959594"/>
              <a:ext cx="1284118" cy="1981635"/>
            </a:xfrm>
            <a:prstGeom prst="rect">
              <a:avLst/>
            </a:prstGeom>
          </p:spPr>
        </p:pic>
        <p:cxnSp>
          <p:nvCxnSpPr>
            <p:cNvPr id="182" name="Straight Arrow Connector 181">
              <a:extLst>
                <a:ext uri="{FF2B5EF4-FFF2-40B4-BE49-F238E27FC236}">
                  <a16:creationId xmlns:a16="http://schemas.microsoft.com/office/drawing/2014/main" id="{47FC065B-9575-D84A-AC3C-F9223DB3ABCE}"/>
                </a:ext>
              </a:extLst>
            </p:cNvPr>
            <p:cNvCxnSpPr>
              <a:cxnSpLocks/>
            </p:cNvCxnSpPr>
            <p:nvPr/>
          </p:nvCxnSpPr>
          <p:spPr>
            <a:xfrm rot="18900000" flipH="1">
              <a:off x="10829866" y="1243894"/>
              <a:ext cx="86868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7D1D9C2B-2C83-C847-91C3-93BEAFC42662}"/>
                </a:ext>
              </a:extLst>
            </p:cNvPr>
            <p:cNvSpPr txBox="1"/>
            <p:nvPr/>
          </p:nvSpPr>
          <p:spPr>
            <a:xfrm>
              <a:off x="6866638" y="2136237"/>
              <a:ext cx="1413164" cy="276999"/>
            </a:xfrm>
            <a:prstGeom prst="rect">
              <a:avLst/>
            </a:prstGeom>
            <a:noFill/>
          </p:spPr>
          <p:txBody>
            <a:bodyPr wrap="square" rtlCol="0">
              <a:spAutoFit/>
            </a:bodyPr>
            <a:lstStyle/>
            <a:p>
              <a:r>
                <a:rPr lang="en-US" sz="1200">
                  <a:latin typeface="Times New Roman" panose="02020603050405020304" pitchFamily="18" charset="0"/>
                  <a:cs typeface="Times New Roman" panose="02020603050405020304" pitchFamily="18" charset="0"/>
                </a:rPr>
                <a:t>Flare</a:t>
              </a:r>
            </a:p>
          </p:txBody>
        </p:sp>
        <p:cxnSp>
          <p:nvCxnSpPr>
            <p:cNvPr id="189" name="Straight Arrow Connector 188">
              <a:extLst>
                <a:ext uri="{FF2B5EF4-FFF2-40B4-BE49-F238E27FC236}">
                  <a16:creationId xmlns:a16="http://schemas.microsoft.com/office/drawing/2014/main" id="{8970DD6F-CF58-E743-AA50-779E529E5FD5}"/>
                </a:ext>
              </a:extLst>
            </p:cNvPr>
            <p:cNvCxnSpPr>
              <a:cxnSpLocks/>
            </p:cNvCxnSpPr>
            <p:nvPr/>
          </p:nvCxnSpPr>
          <p:spPr>
            <a:xfrm rot="2700000" flipH="1">
              <a:off x="7254623" y="2482686"/>
              <a:ext cx="365760"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04" name="Title 1">
            <a:extLst>
              <a:ext uri="{FF2B5EF4-FFF2-40B4-BE49-F238E27FC236}">
                <a16:creationId xmlns:a16="http://schemas.microsoft.com/office/drawing/2014/main" id="{2699B93B-3EE5-3F4A-9D0A-F4A628B2BD59}"/>
              </a:ext>
            </a:extLst>
          </p:cNvPr>
          <p:cNvSpPr>
            <a:spLocks noGrp="1"/>
          </p:cNvSpPr>
          <p:nvPr>
            <p:ph type="title"/>
          </p:nvPr>
        </p:nvSpPr>
        <p:spPr>
          <a:xfrm>
            <a:off x="519177" y="225911"/>
            <a:ext cx="9237381" cy="925157"/>
          </a:xfrm>
        </p:spPr>
        <p:txBody>
          <a:bodyPr/>
          <a:lstStyle/>
          <a:p>
            <a:r>
              <a:rPr lang="en-US"/>
              <a:t>Figure 2</a:t>
            </a:r>
          </a:p>
        </p:txBody>
      </p:sp>
    </p:spTree>
    <p:extLst>
      <p:ext uri="{BB962C8B-B14F-4D97-AF65-F5344CB8AC3E}">
        <p14:creationId xmlns:p14="http://schemas.microsoft.com/office/powerpoint/2010/main" val="1253392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9B82-78E3-184F-8E48-0EE0951B2730}"/>
              </a:ext>
            </a:extLst>
          </p:cNvPr>
          <p:cNvSpPr>
            <a:spLocks noGrp="1"/>
          </p:cNvSpPr>
          <p:nvPr>
            <p:ph type="title"/>
          </p:nvPr>
        </p:nvSpPr>
        <p:spPr/>
        <p:txBody>
          <a:bodyPr/>
          <a:lstStyle/>
          <a:p>
            <a:r>
              <a:rPr lang="en-US"/>
              <a:t>Figure 3</a:t>
            </a:r>
          </a:p>
        </p:txBody>
      </p:sp>
      <p:grpSp>
        <p:nvGrpSpPr>
          <p:cNvPr id="75" name="Group 74">
            <a:extLst>
              <a:ext uri="{FF2B5EF4-FFF2-40B4-BE49-F238E27FC236}">
                <a16:creationId xmlns:a16="http://schemas.microsoft.com/office/drawing/2014/main" id="{59CBE2F1-0CE2-9D4A-B83D-6806E0BD01B6}"/>
              </a:ext>
            </a:extLst>
          </p:cNvPr>
          <p:cNvGrpSpPr/>
          <p:nvPr/>
        </p:nvGrpSpPr>
        <p:grpSpPr>
          <a:xfrm flipH="1">
            <a:off x="2267131" y="1010401"/>
            <a:ext cx="7130515" cy="5262840"/>
            <a:chOff x="2684996" y="1149026"/>
            <a:chExt cx="7130515" cy="5262840"/>
          </a:xfrm>
        </p:grpSpPr>
        <p:pic>
          <p:nvPicPr>
            <p:cNvPr id="5" name="Picture 4" descr="Diagram&#10;&#10;Description automatically generated">
              <a:extLst>
                <a:ext uri="{FF2B5EF4-FFF2-40B4-BE49-F238E27FC236}">
                  <a16:creationId xmlns:a16="http://schemas.microsoft.com/office/drawing/2014/main" id="{A13F9970-3B0A-47FF-A614-2F15C961850A}"/>
                </a:ext>
              </a:extLst>
            </p:cNvPr>
            <p:cNvPicPr>
              <a:picLocks noChangeAspect="1"/>
            </p:cNvPicPr>
            <p:nvPr/>
          </p:nvPicPr>
          <p:blipFill>
            <a:blip r:embed="rId3"/>
            <a:stretch>
              <a:fillRect/>
            </a:stretch>
          </p:blipFill>
          <p:spPr>
            <a:xfrm>
              <a:off x="2988510" y="1149026"/>
              <a:ext cx="6400813" cy="4572009"/>
            </a:xfrm>
            <a:prstGeom prst="rect">
              <a:avLst/>
            </a:prstGeom>
          </p:spPr>
        </p:pic>
        <p:sp>
          <p:nvSpPr>
            <p:cNvPr id="15" name="TextBox 14">
              <a:extLst>
                <a:ext uri="{FF2B5EF4-FFF2-40B4-BE49-F238E27FC236}">
                  <a16:creationId xmlns:a16="http://schemas.microsoft.com/office/drawing/2014/main" id="{73835329-164C-4C8D-9CA3-E7C838F641D4}"/>
                </a:ext>
              </a:extLst>
            </p:cNvPr>
            <p:cNvSpPr txBox="1"/>
            <p:nvPr/>
          </p:nvSpPr>
          <p:spPr>
            <a:xfrm>
              <a:off x="5389418" y="2345771"/>
              <a:ext cx="1413164"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Blast Tank</a:t>
              </a:r>
            </a:p>
          </p:txBody>
        </p:sp>
        <p:cxnSp>
          <p:nvCxnSpPr>
            <p:cNvPr id="17" name="Straight Arrow Connector 16">
              <a:extLst>
                <a:ext uri="{FF2B5EF4-FFF2-40B4-BE49-F238E27FC236}">
                  <a16:creationId xmlns:a16="http://schemas.microsoft.com/office/drawing/2014/main" id="{72EAAB50-677C-43FA-9393-F858FF8BA22A}"/>
                </a:ext>
              </a:extLst>
            </p:cNvPr>
            <p:cNvCxnSpPr>
              <a:cxnSpLocks/>
            </p:cNvCxnSpPr>
            <p:nvPr/>
          </p:nvCxnSpPr>
          <p:spPr>
            <a:xfrm flipH="1">
              <a:off x="3069707" y="2631092"/>
              <a:ext cx="751967"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3E68E52-D6DC-41A0-B66B-EDC1EA184F9F}"/>
                </a:ext>
              </a:extLst>
            </p:cNvPr>
            <p:cNvSpPr/>
            <p:nvPr/>
          </p:nvSpPr>
          <p:spPr>
            <a:xfrm rot="16200000">
              <a:off x="3332693" y="1727413"/>
              <a:ext cx="315423" cy="149192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Downrange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E81082B7-22C0-4D22-8449-073EF2EE6CD9}"/>
                </a:ext>
              </a:extLst>
            </p:cNvPr>
            <p:cNvSpPr/>
            <p:nvPr/>
          </p:nvSpPr>
          <p:spPr>
            <a:xfrm rot="16200000" flipH="1">
              <a:off x="8635328" y="1965665"/>
              <a:ext cx="314095" cy="1007248"/>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Uprange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5F9D9663-04DB-40B8-BEA3-0BA18F603724}"/>
                </a:ext>
              </a:extLst>
            </p:cNvPr>
            <p:cNvCxnSpPr>
              <a:cxnSpLocks/>
            </p:cNvCxnSpPr>
            <p:nvPr/>
          </p:nvCxnSpPr>
          <p:spPr>
            <a:xfrm>
              <a:off x="8432747" y="2619995"/>
              <a:ext cx="735057"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43E3B1B-FB46-447E-9AA3-798505DC38DD}"/>
                </a:ext>
              </a:extLst>
            </p:cNvPr>
            <p:cNvCxnSpPr>
              <a:cxnSpLocks/>
            </p:cNvCxnSpPr>
            <p:nvPr/>
          </p:nvCxnSpPr>
          <p:spPr>
            <a:xfrm rot="2700000" flipH="1">
              <a:off x="4135641" y="2772119"/>
              <a:ext cx="0" cy="65836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9B157AE-558D-4BB9-AD68-92B13DE1207B}"/>
                </a:ext>
              </a:extLst>
            </p:cNvPr>
            <p:cNvSpPr/>
            <p:nvPr/>
          </p:nvSpPr>
          <p:spPr>
            <a:xfrm rot="16200000" flipH="1">
              <a:off x="4495560" y="2054206"/>
              <a:ext cx="210886" cy="1413146"/>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stopping plate (SSP)</a:t>
              </a:r>
              <a:endPar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74FE326C-BBC6-45E3-B10F-C20E7FEA8A53}"/>
                </a:ext>
              </a:extLst>
            </p:cNvPr>
            <p:cNvSpPr/>
            <p:nvPr/>
          </p:nvSpPr>
          <p:spPr>
            <a:xfrm rot="16200000" flipH="1">
              <a:off x="7421515" y="1910987"/>
              <a:ext cx="210886" cy="16995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Axis of Projectile Flight (AoPF)</a:t>
              </a:r>
              <a:endPar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04E39E3D-8535-4DA2-890B-01DA72F7D486}"/>
                </a:ext>
              </a:extLst>
            </p:cNvPr>
            <p:cNvCxnSpPr>
              <a:cxnSpLocks/>
            </p:cNvCxnSpPr>
            <p:nvPr/>
          </p:nvCxnSpPr>
          <p:spPr>
            <a:xfrm flipH="1">
              <a:off x="7173807" y="2866221"/>
              <a:ext cx="328597" cy="55670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5547277-07F3-4AE3-B270-3904B9DD7666}"/>
                </a:ext>
              </a:extLst>
            </p:cNvPr>
            <p:cNvCxnSpPr>
              <a:cxnSpLocks/>
            </p:cNvCxnSpPr>
            <p:nvPr/>
          </p:nvCxnSpPr>
          <p:spPr>
            <a:xfrm>
              <a:off x="6010900" y="2866221"/>
              <a:ext cx="1" cy="631033"/>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0F14B5A-441D-4504-8B75-3CE4FB60B058}"/>
                </a:ext>
              </a:extLst>
            </p:cNvPr>
            <p:cNvSpPr/>
            <p:nvPr/>
          </p:nvSpPr>
          <p:spPr>
            <a:xfrm rot="16200000" flipH="1">
              <a:off x="5905944" y="2221368"/>
              <a:ext cx="210886" cy="10821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flight path</a:t>
              </a:r>
              <a:endPar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C179E823-1987-421D-87BA-AA2FD8C6B0D2}"/>
                </a:ext>
              </a:extLst>
            </p:cNvPr>
            <p:cNvCxnSpPr>
              <a:cxnSpLocks/>
            </p:cNvCxnSpPr>
            <p:nvPr/>
          </p:nvCxnSpPr>
          <p:spPr>
            <a:xfrm flipH="1">
              <a:off x="5752232" y="2870661"/>
              <a:ext cx="259715" cy="463411"/>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3338563-4B94-634C-86C8-759F2AD3759B}"/>
                </a:ext>
              </a:extLst>
            </p:cNvPr>
            <p:cNvSpPr/>
            <p:nvPr/>
          </p:nvSpPr>
          <p:spPr>
            <a:xfrm rot="16200000" flipH="1">
              <a:off x="4324097" y="5442476"/>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(3)</a:t>
              </a:r>
              <a:endPar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6" name="Rectangle 55">
              <a:extLst>
                <a:ext uri="{FF2B5EF4-FFF2-40B4-BE49-F238E27FC236}">
                  <a16:creationId xmlns:a16="http://schemas.microsoft.com/office/drawing/2014/main" id="{EB9A21C7-2A1C-0949-9FB0-E7D9BBD13DC5}"/>
                </a:ext>
              </a:extLst>
            </p:cNvPr>
            <p:cNvSpPr/>
            <p:nvPr/>
          </p:nvSpPr>
          <p:spPr>
            <a:xfrm rot="16200000" flipH="1">
              <a:off x="3286127" y="2448186"/>
              <a:ext cx="210886" cy="141314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Drift Tube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9" name="Rectangle 58">
              <a:extLst>
                <a:ext uri="{FF2B5EF4-FFF2-40B4-BE49-F238E27FC236}">
                  <a16:creationId xmlns:a16="http://schemas.microsoft.com/office/drawing/2014/main" id="{D26A40A2-FE7F-094C-A43F-51F0019A1D94}"/>
                </a:ext>
              </a:extLst>
            </p:cNvPr>
            <p:cNvSpPr/>
            <p:nvPr/>
          </p:nvSpPr>
          <p:spPr>
            <a:xfrm rot="16200000" flipH="1">
              <a:off x="6047151" y="2643506"/>
              <a:ext cx="545216"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3</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main sequence of events during aerodynamic sabot separation: (1) projectile package exits the 2SLGG launch tube muzzle, (2) sabot petals aerodynamically separate from the projectile, and (3) the </a:t>
              </a:r>
              <a:r>
                <a:rPr lang="en-US" sz="9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petals impact the sabot stopping plate (SSP) as the projectile enters drift tube. Only two sabot petals are shown for visualization purposes.  </a:t>
              </a:r>
              <a:endPar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2" name="Rectangle 61">
              <a:extLst>
                <a:ext uri="{FF2B5EF4-FFF2-40B4-BE49-F238E27FC236}">
                  <a16:creationId xmlns:a16="http://schemas.microsoft.com/office/drawing/2014/main" id="{0E509AEF-BF1C-4A4C-A80C-D2CACDADE113}"/>
                </a:ext>
              </a:extLst>
            </p:cNvPr>
            <p:cNvSpPr/>
            <p:nvPr/>
          </p:nvSpPr>
          <p:spPr>
            <a:xfrm rot="16200000" flipH="1">
              <a:off x="6081547" y="5447825"/>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endPar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3" name="Rectangle 62">
              <a:extLst>
                <a:ext uri="{FF2B5EF4-FFF2-40B4-BE49-F238E27FC236}">
                  <a16:creationId xmlns:a16="http://schemas.microsoft.com/office/drawing/2014/main" id="{7EEFD28A-82F3-2242-9477-4B8144075E81}"/>
                </a:ext>
              </a:extLst>
            </p:cNvPr>
            <p:cNvSpPr/>
            <p:nvPr/>
          </p:nvSpPr>
          <p:spPr>
            <a:xfrm rot="16200000" flipH="1">
              <a:off x="7838500" y="5442475"/>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endPar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67" name="Straight Connector 66">
              <a:extLst>
                <a:ext uri="{FF2B5EF4-FFF2-40B4-BE49-F238E27FC236}">
                  <a16:creationId xmlns:a16="http://schemas.microsoft.com/office/drawing/2014/main" id="{7CB96772-E4AE-D741-97AB-8B63E5B7C299}"/>
                </a:ext>
              </a:extLst>
            </p:cNvPr>
            <p:cNvCxnSpPr>
              <a:cxnSpLocks/>
            </p:cNvCxnSpPr>
            <p:nvPr/>
          </p:nvCxnSpPr>
          <p:spPr>
            <a:xfrm rot="5400000">
              <a:off x="8990004" y="5286065"/>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A933D7E-8B29-514B-9293-B1125880AEDE}"/>
                </a:ext>
              </a:extLst>
            </p:cNvPr>
            <p:cNvCxnSpPr>
              <a:cxnSpLocks/>
            </p:cNvCxnSpPr>
            <p:nvPr/>
          </p:nvCxnSpPr>
          <p:spPr>
            <a:xfrm>
              <a:off x="9135654" y="5140015"/>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ADD43DC-4B4E-C245-9D89-9FCAD85FE653}"/>
                </a:ext>
              </a:extLst>
            </p:cNvPr>
            <p:cNvSpPr/>
            <p:nvPr/>
          </p:nvSpPr>
          <p:spPr>
            <a:xfrm rot="16200000" flipH="1">
              <a:off x="9021985" y="4919372"/>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y</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0" name="Rectangle 69">
              <a:extLst>
                <a:ext uri="{FF2B5EF4-FFF2-40B4-BE49-F238E27FC236}">
                  <a16:creationId xmlns:a16="http://schemas.microsoft.com/office/drawing/2014/main" id="{52F55B85-AAE9-4F49-8D88-0927A097938B}"/>
                </a:ext>
              </a:extLst>
            </p:cNvPr>
            <p:cNvSpPr/>
            <p:nvPr/>
          </p:nvSpPr>
          <p:spPr>
            <a:xfrm rot="16200000" flipH="1">
              <a:off x="8671106" y="5290562"/>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z</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10716494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6DD37ECFD3554A96F84C3E41E3488F" ma:contentTypeVersion="12" ma:contentTypeDescription="Create a new document." ma:contentTypeScope="" ma:versionID="2355f94555e3cb0696e07f64f4ac2417">
  <xsd:schema xmlns:xsd="http://www.w3.org/2001/XMLSchema" xmlns:xs="http://www.w3.org/2001/XMLSchema" xmlns:p="http://schemas.microsoft.com/office/2006/metadata/properties" xmlns:ns2="aa3cce57-b9c9-468f-b5e7-4db6adc9738f" xmlns:ns3="104a51ab-991f-4f98-b13e-41d7b3b47f84" targetNamespace="http://schemas.microsoft.com/office/2006/metadata/properties" ma:root="true" ma:fieldsID="dc482db799977443625fb31ebd33861d" ns2:_="" ns3:_="">
    <xsd:import namespace="aa3cce57-b9c9-468f-b5e7-4db6adc9738f"/>
    <xsd:import namespace="104a51ab-991f-4f98-b13e-41d7b3b47f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cce57-b9c9-468f-b5e7-4db6adc973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04a51ab-991f-4f98-b13e-41d7b3b47f8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56279-F758-4EF4-BAB8-2FF9383FC436}">
  <ds:schemaRefs>
    <ds:schemaRef ds:uri="http://purl.org/dc/dcmitype/"/>
    <ds:schemaRef ds:uri="http://purl.org/dc/elements/1.1/"/>
    <ds:schemaRef ds:uri="http://schemas.openxmlformats.org/package/2006/metadata/core-properties"/>
    <ds:schemaRef ds:uri="104a51ab-991f-4f98-b13e-41d7b3b47f84"/>
    <ds:schemaRef ds:uri="http://schemas.microsoft.com/office/2006/documentManagement/types"/>
    <ds:schemaRef ds:uri="http://www.w3.org/XML/1998/namespace"/>
    <ds:schemaRef ds:uri="http://purl.org/dc/terms/"/>
    <ds:schemaRef ds:uri="http://schemas.microsoft.com/office/infopath/2007/PartnerControls"/>
    <ds:schemaRef ds:uri="aa3cce57-b9c9-468f-b5e7-4db6adc9738f"/>
    <ds:schemaRef ds:uri="http://schemas.microsoft.com/office/2006/metadata/properties"/>
  </ds:schemaRefs>
</ds:datastoreItem>
</file>

<file path=customXml/itemProps2.xml><?xml version="1.0" encoding="utf-8"?>
<ds:datastoreItem xmlns:ds="http://schemas.openxmlformats.org/officeDocument/2006/customXml" ds:itemID="{0481E79D-8FA9-45BB-B64E-E82F0842ED3F}">
  <ds:schemaRefs>
    <ds:schemaRef ds:uri="104a51ab-991f-4f98-b13e-41d7b3b47f84"/>
    <ds:schemaRef ds:uri="aa3cce57-b9c9-468f-b5e7-4db6adc973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A88F22A-53A4-4730-802B-757969D2C9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1294</Words>
  <Application>Microsoft Macintosh PowerPoint</Application>
  <PresentationFormat>Widescreen</PresentationFormat>
  <Paragraphs>217</Paragraphs>
  <Slides>16</Slides>
  <Notes>3</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 Math</vt:lpstr>
      <vt:lpstr>Segoe UI</vt:lpstr>
      <vt:lpstr>Times New Roman</vt:lpstr>
      <vt:lpstr>1_Office Theme</vt:lpstr>
      <vt:lpstr>5/25 Meeting</vt:lpstr>
      <vt:lpstr>6/8 Meeting</vt:lpstr>
      <vt:lpstr>6/15 Meeting</vt:lpstr>
      <vt:lpstr>Future/TODO</vt:lpstr>
      <vt:lpstr>Figure 1</vt:lpstr>
      <vt:lpstr>Table 1</vt:lpstr>
      <vt:lpstr>Figure 2</vt:lpstr>
      <vt:lpstr>Figure 2</vt:lpstr>
      <vt:lpstr>Figure 3</vt:lpstr>
      <vt:lpstr>Figure 4</vt:lpstr>
      <vt:lpstr>Figure 4</vt:lpstr>
      <vt:lpstr>Figure 4</vt:lpstr>
      <vt:lpstr>PowerPoint Presentation</vt:lpstr>
      <vt:lpstr>Figure 5</vt:lpstr>
      <vt:lpstr>Figure 6</vt:lpstr>
      <vt:lpstr>"There is nothing more fulfilling than to serve your country and your fellow citizens and to do it well.” – Pres. George H.W. Bush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kkraj@tamu.edu</dc:creator>
  <cp:lastModifiedBy>Rogers, Jacob Andrew</cp:lastModifiedBy>
  <cp:revision>1</cp:revision>
  <cp:lastPrinted>2020-08-25T01:13:49Z</cp:lastPrinted>
  <dcterms:created xsi:type="dcterms:W3CDTF">2020-08-24T20:04:54Z</dcterms:created>
  <dcterms:modified xsi:type="dcterms:W3CDTF">2021-08-03T20:16:22Z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0x010100B76DD37ECFD3554A96F84C3E41E3488F</vt:lpwstr>
  </property>
</Properties>
</file>